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22"/>
  </p:notesMasterIdLst>
  <p:sldIdLst>
    <p:sldId id="355" r:id="rId2"/>
    <p:sldId id="379" r:id="rId3"/>
    <p:sldId id="377" r:id="rId4"/>
    <p:sldId id="380" r:id="rId5"/>
    <p:sldId id="381" r:id="rId6"/>
    <p:sldId id="382" r:id="rId7"/>
    <p:sldId id="384" r:id="rId8"/>
    <p:sldId id="383" r:id="rId9"/>
    <p:sldId id="386" r:id="rId10"/>
    <p:sldId id="387" r:id="rId11"/>
    <p:sldId id="388" r:id="rId12"/>
    <p:sldId id="391" r:id="rId13"/>
    <p:sldId id="389" r:id="rId14"/>
    <p:sldId id="393" r:id="rId15"/>
    <p:sldId id="394" r:id="rId16"/>
    <p:sldId id="395" r:id="rId17"/>
    <p:sldId id="396" r:id="rId18"/>
    <p:sldId id="400" r:id="rId19"/>
    <p:sldId id="398" r:id="rId20"/>
    <p:sldId id="401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="">
        <p15:guide id="1" orient="horz" pos="2150" userDrawn="1">
          <p15:clr>
            <a:srgbClr val="A4A3A4"/>
          </p15:clr>
        </p15:guide>
        <p15:guide id="2" pos="38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</p:extLst>
  </p:showPr>
  <p:clrMru>
    <a:srgbClr val="EBEBEB"/>
    <a:srgbClr val="FF6600"/>
    <a:srgbClr val="FCE430"/>
    <a:srgbClr val="FDEE7F"/>
    <a:srgbClr val="F3F3F3"/>
    <a:srgbClr val="554F3C"/>
    <a:srgbClr val="56545D"/>
    <a:srgbClr val="2C5D98"/>
    <a:srgbClr val="214571"/>
    <a:srgbClr val="346FB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57" autoAdjust="0"/>
    <p:restoredTop sz="96429" autoAdjust="0"/>
  </p:normalViewPr>
  <p:slideViewPr>
    <p:cSldViewPr snapToGrid="0" snapToObjects="1">
      <p:cViewPr varScale="1">
        <p:scale>
          <a:sx n="43" d="100"/>
          <a:sy n="43" d="100"/>
        </p:scale>
        <p:origin x="-240" y="-102"/>
      </p:cViewPr>
      <p:guideLst>
        <p:guide orient="horz" pos="2150"/>
        <p:guide pos="38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C68C-9018-4E04-8B39-5659FE5775CE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78AB1-E21A-43B6-BD14-C8BB7D805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5793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30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234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80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09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80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131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46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314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Footer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54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6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Area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15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quote.org/wiki/%D0%9D%D1%96%D0%BC%D0%B5%D1%86%D1%8C%D0%BA%D0%B0_%D0%BC%D0%BE%D0%B2%D0%B0" TargetMode="External"/><Relationship Id="rId2" Type="http://schemas.openxmlformats.org/officeDocument/2006/relationships/hyperlink" Target="https://uk.wikiquote.org/wiki/%D0%97%D0%BD%D0%B0%D0%BD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자유형 9"/>
          <p:cNvSpPr>
            <a:spLocks/>
          </p:cNvSpPr>
          <p:nvPr/>
        </p:nvSpPr>
        <p:spPr>
          <a:xfrm rot="10800000">
            <a:off x="9020810" y="170180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0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30" name="Group 21"/>
          <p:cNvGrpSpPr>
            <a:grpSpLocks noChangeAspect="1"/>
          </p:cNvGrpSpPr>
          <p:nvPr/>
        </p:nvGrpSpPr>
        <p:grpSpPr bwMode="auto">
          <a:xfrm>
            <a:off x="6085205" y="4469130"/>
            <a:ext cx="1245870" cy="976630"/>
            <a:chOff x="6085205" y="4469130"/>
            <a:chExt cx="1245870" cy="976630"/>
          </a:xfrm>
        </p:grpSpPr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6261100" y="4676775"/>
              <a:ext cx="309880" cy="384810"/>
            </a:xfrm>
            <a:custGeom>
              <a:avLst/>
              <a:gdLst>
                <a:gd name="TX0" fmla="*/ 2393 w 2406"/>
                <a:gd name="TY0" fmla="*/ 1744 h 2998"/>
                <a:gd name="TX1" fmla="*/ 973 w 2406"/>
                <a:gd name="TY1" fmla="*/ 318 h 2998"/>
                <a:gd name="TX2" fmla="*/ 973 w 2406"/>
                <a:gd name="TY2" fmla="*/ 307 h 2998"/>
                <a:gd name="TX3" fmla="*/ 968 w 2406"/>
                <a:gd name="TY3" fmla="*/ 234 h 2998"/>
                <a:gd name="TX4" fmla="*/ 955 w 2406"/>
                <a:gd name="TY4" fmla="*/ 171 h 2998"/>
                <a:gd name="TX5" fmla="*/ 931 w 2406"/>
                <a:gd name="TY5" fmla="*/ 107 h 2998"/>
                <a:gd name="TX6" fmla="*/ 903 w 2406"/>
                <a:gd name="TY6" fmla="*/ 63 h 2998"/>
                <a:gd name="TX7" fmla="*/ 879 w 2406"/>
                <a:gd name="TY7" fmla="*/ 40 h 2998"/>
                <a:gd name="TX8" fmla="*/ 850 w 2406"/>
                <a:gd name="TY8" fmla="*/ 20 h 2998"/>
                <a:gd name="TX9" fmla="*/ 816 w 2406"/>
                <a:gd name="TY9" fmla="*/ 7 h 2998"/>
                <a:gd name="TX10" fmla="*/ 776 w 2406"/>
                <a:gd name="TY10" fmla="*/ 0 h 2998"/>
                <a:gd name="TX11" fmla="*/ 731 w 2406"/>
                <a:gd name="TY11" fmla="*/ 2 h 2998"/>
                <a:gd name="TX12" fmla="*/ 705 w 2406"/>
                <a:gd name="TY12" fmla="*/ 8 h 2998"/>
                <a:gd name="TX13" fmla="*/ 679 w 2406"/>
                <a:gd name="TY13" fmla="*/ 15 h 2998"/>
                <a:gd name="TX14" fmla="*/ 624 w 2406"/>
                <a:gd name="TY14" fmla="*/ 34 h 2998"/>
                <a:gd name="TX15" fmla="*/ 540 w 2406"/>
                <a:gd name="TY15" fmla="*/ 77 h 2998"/>
                <a:gd name="TX16" fmla="*/ 426 w 2406"/>
                <a:gd name="TY16" fmla="*/ 153 h 2998"/>
                <a:gd name="TX17" fmla="*/ 314 w 2406"/>
                <a:gd name="TY17" fmla="*/ 245 h 2998"/>
                <a:gd name="TX18" fmla="*/ 213 w 2406"/>
                <a:gd name="TY18" fmla="*/ 343 h 2998"/>
                <a:gd name="TX19" fmla="*/ 126 w 2406"/>
                <a:gd name="TY19" fmla="*/ 440 h 2998"/>
                <a:gd name="TX20" fmla="*/ 58 w 2406"/>
                <a:gd name="TY20" fmla="*/ 527 h 2998"/>
                <a:gd name="TX21" fmla="*/ 15 w 2406"/>
                <a:gd name="TY21" fmla="*/ 599 h 2998"/>
                <a:gd name="TX22" fmla="*/ 7 w 2406"/>
                <a:gd name="TY22" fmla="*/ 624 h 2998"/>
                <a:gd name="TX23" fmla="*/ 4 w 2406"/>
                <a:gd name="TY23" fmla="*/ 640 h 2998"/>
                <a:gd name="TX24" fmla="*/ 0 w 2406"/>
                <a:gd name="TY24" fmla="*/ 678 h 2998"/>
                <a:gd name="TX25" fmla="*/ 5 w 2406"/>
                <a:gd name="TY25" fmla="*/ 753 h 2998"/>
                <a:gd name="TX26" fmla="*/ 25 w 2406"/>
                <a:gd name="TY26" fmla="*/ 883 h 2998"/>
                <a:gd name="TX27" fmla="*/ 62 w 2406"/>
                <a:gd name="TY27" fmla="*/ 1040 h 2998"/>
                <a:gd name="TX28" fmla="*/ 136 w 2406"/>
                <a:gd name="TY28" fmla="*/ 1312 h 2998"/>
                <a:gd name="TX29" fmla="*/ 263 w 2406"/>
                <a:gd name="TY29" fmla="*/ 1719 h 2998"/>
                <a:gd name="TX30" fmla="*/ 477 w 2406"/>
                <a:gd name="TY30" fmla="*/ 2338 h 2998"/>
                <a:gd name="TX31" fmla="*/ 698 w 2406"/>
                <a:gd name="TY31" fmla="*/ 2932 h 2998"/>
                <a:gd name="TX32" fmla="*/ 723 w 2406"/>
                <a:gd name="TY32" fmla="*/ 2997 h 2998"/>
                <a:gd name="TX33" fmla="*/ 2405 w 2406"/>
                <a:gd name="TY33" fmla="*/ 1752 h 2998"/>
                <a:gd name="TX34" fmla="*/ 2393 w 2406"/>
                <a:gd name="TY34" fmla="*/ 1744 h 2998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</a:cxnLst>
              <a:rect l="l" t="t" r="r" b="b"/>
              <a:pathLst>
                <a:path w="2406" h="2998">
                  <a:moveTo>
                    <a:pt x="2393" y="1744"/>
                  </a:moveTo>
                  <a:lnTo>
                    <a:pt x="973" y="318"/>
                  </a:lnTo>
                  <a:lnTo>
                    <a:pt x="973" y="307"/>
                  </a:lnTo>
                  <a:lnTo>
                    <a:pt x="968" y="234"/>
                  </a:lnTo>
                  <a:lnTo>
                    <a:pt x="955" y="171"/>
                  </a:lnTo>
                  <a:lnTo>
                    <a:pt x="931" y="107"/>
                  </a:lnTo>
                  <a:lnTo>
                    <a:pt x="903" y="63"/>
                  </a:lnTo>
                  <a:lnTo>
                    <a:pt x="879" y="40"/>
                  </a:lnTo>
                  <a:lnTo>
                    <a:pt x="850" y="20"/>
                  </a:lnTo>
                  <a:lnTo>
                    <a:pt x="816" y="7"/>
                  </a:lnTo>
                  <a:lnTo>
                    <a:pt x="776" y="0"/>
                  </a:lnTo>
                  <a:lnTo>
                    <a:pt x="731" y="2"/>
                  </a:lnTo>
                  <a:lnTo>
                    <a:pt x="705" y="8"/>
                  </a:lnTo>
                  <a:lnTo>
                    <a:pt x="679" y="15"/>
                  </a:lnTo>
                  <a:lnTo>
                    <a:pt x="624" y="34"/>
                  </a:lnTo>
                  <a:lnTo>
                    <a:pt x="540" y="77"/>
                  </a:lnTo>
                  <a:lnTo>
                    <a:pt x="426" y="153"/>
                  </a:lnTo>
                  <a:lnTo>
                    <a:pt x="314" y="245"/>
                  </a:lnTo>
                  <a:lnTo>
                    <a:pt x="213" y="343"/>
                  </a:lnTo>
                  <a:lnTo>
                    <a:pt x="126" y="440"/>
                  </a:lnTo>
                  <a:lnTo>
                    <a:pt x="58" y="527"/>
                  </a:lnTo>
                  <a:lnTo>
                    <a:pt x="15" y="599"/>
                  </a:lnTo>
                  <a:lnTo>
                    <a:pt x="7" y="624"/>
                  </a:lnTo>
                  <a:lnTo>
                    <a:pt x="4" y="640"/>
                  </a:lnTo>
                  <a:lnTo>
                    <a:pt x="0" y="678"/>
                  </a:lnTo>
                  <a:lnTo>
                    <a:pt x="5" y="753"/>
                  </a:lnTo>
                  <a:lnTo>
                    <a:pt x="25" y="883"/>
                  </a:lnTo>
                  <a:lnTo>
                    <a:pt x="62" y="1040"/>
                  </a:lnTo>
                  <a:lnTo>
                    <a:pt x="136" y="1312"/>
                  </a:lnTo>
                  <a:lnTo>
                    <a:pt x="263" y="1719"/>
                  </a:lnTo>
                  <a:lnTo>
                    <a:pt x="477" y="2338"/>
                  </a:lnTo>
                  <a:lnTo>
                    <a:pt x="698" y="2932"/>
                  </a:lnTo>
                  <a:lnTo>
                    <a:pt x="723" y="2997"/>
                  </a:lnTo>
                  <a:lnTo>
                    <a:pt x="2405" y="1752"/>
                  </a:lnTo>
                  <a:lnTo>
                    <a:pt x="2393" y="174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6298565" y="4676775"/>
              <a:ext cx="189865" cy="144145"/>
            </a:xfrm>
            <a:custGeom>
              <a:avLst/>
              <a:gdLst>
                <a:gd name="TX0" fmla="*/ 533 w 1474"/>
                <a:gd name="TY0" fmla="*/ 357 h 1119"/>
                <a:gd name="TX1" fmla="*/ 481 w 1474"/>
                <a:gd name="TY1" fmla="*/ 399 h 1119"/>
                <a:gd name="TX2" fmla="*/ 314 w 1474"/>
                <a:gd name="TY2" fmla="*/ 512 h 1119"/>
                <a:gd name="TX3" fmla="*/ 53 w 1474"/>
                <a:gd name="TY3" fmla="*/ 680 h 1119"/>
                <a:gd name="TX4" fmla="*/ 0 w 1474"/>
                <a:gd name="TY4" fmla="*/ 711 h 1119"/>
                <a:gd name="TX5" fmla="*/ 54 w 1474"/>
                <a:gd name="TY5" fmla="*/ 685 h 1119"/>
                <a:gd name="TX6" fmla="*/ 334 w 1474"/>
                <a:gd name="TY6" fmla="*/ 568 h 1119"/>
                <a:gd name="TX7" fmla="*/ 478 w 1474"/>
                <a:gd name="TY7" fmla="*/ 519 h 1119"/>
                <a:gd name="TX8" fmla="*/ 561 w 1474"/>
                <a:gd name="TY8" fmla="*/ 500 h 1119"/>
                <a:gd name="TX9" fmla="*/ 594 w 1474"/>
                <a:gd name="TY9" fmla="*/ 495 h 1119"/>
                <a:gd name="TX10" fmla="*/ 611 w 1474"/>
                <a:gd name="TY10" fmla="*/ 497 h 1119"/>
                <a:gd name="TX11" fmla="*/ 654 w 1474"/>
                <a:gd name="TY11" fmla="*/ 508 h 1119"/>
                <a:gd name="TX12" fmla="*/ 735 w 1474"/>
                <a:gd name="TY12" fmla="*/ 548 h 1119"/>
                <a:gd name="TX13" fmla="*/ 871 w 1474"/>
                <a:gd name="TY13" fmla="*/ 634 h 1119"/>
                <a:gd name="TX14" fmla="*/ 1021 w 1474"/>
                <a:gd name="TY14" fmla="*/ 744 h 1119"/>
                <a:gd name="TX15" fmla="*/ 1243 w 1474"/>
                <a:gd name="TY15" fmla="*/ 921 h 1119"/>
                <a:gd name="TX16" fmla="*/ 1451 w 1474"/>
                <a:gd name="TY16" fmla="*/ 1098 h 1119"/>
                <a:gd name="TX17" fmla="*/ 1473 w 1474"/>
                <a:gd name="TY17" fmla="*/ 1118 h 1119"/>
                <a:gd name="TX18" fmla="*/ 676 w 1474"/>
                <a:gd name="TY18" fmla="*/ 318 h 1119"/>
                <a:gd name="TX19" fmla="*/ 676 w 1474"/>
                <a:gd name="TY19" fmla="*/ 307 h 1119"/>
                <a:gd name="TX20" fmla="*/ 671 w 1474"/>
                <a:gd name="TY20" fmla="*/ 234 h 1119"/>
                <a:gd name="TX21" fmla="*/ 658 w 1474"/>
                <a:gd name="TY21" fmla="*/ 171 h 1119"/>
                <a:gd name="TX22" fmla="*/ 634 w 1474"/>
                <a:gd name="TY22" fmla="*/ 107 h 1119"/>
                <a:gd name="TX23" fmla="*/ 606 w 1474"/>
                <a:gd name="TY23" fmla="*/ 63 h 1119"/>
                <a:gd name="TX24" fmla="*/ 582 w 1474"/>
                <a:gd name="TY24" fmla="*/ 40 h 1119"/>
                <a:gd name="TX25" fmla="*/ 553 w 1474"/>
                <a:gd name="TY25" fmla="*/ 20 h 1119"/>
                <a:gd name="TX26" fmla="*/ 519 w 1474"/>
                <a:gd name="TY26" fmla="*/ 7 h 1119"/>
                <a:gd name="TX27" fmla="*/ 479 w 1474"/>
                <a:gd name="TY27" fmla="*/ 0 h 1119"/>
                <a:gd name="TX28" fmla="*/ 434 w 1474"/>
                <a:gd name="TY28" fmla="*/ 2 h 1119"/>
                <a:gd name="TX29" fmla="*/ 408 w 1474"/>
                <a:gd name="TY29" fmla="*/ 8 h 1119"/>
                <a:gd name="TX30" fmla="*/ 367 w 1474"/>
                <a:gd name="TY30" fmla="*/ 19 h 1119"/>
                <a:gd name="TX31" fmla="*/ 279 w 1474"/>
                <a:gd name="TY31" fmla="*/ 58 h 1119"/>
                <a:gd name="TX32" fmla="*/ 190 w 1474"/>
                <a:gd name="TY32" fmla="*/ 111 h 1119"/>
                <a:gd name="TX33" fmla="*/ 102 w 1474"/>
                <a:gd name="TY33" fmla="*/ 177 h 1119"/>
                <a:gd name="TX34" fmla="*/ 60 w 1474"/>
                <a:gd name="TY34" fmla="*/ 213 h 1119"/>
                <a:gd name="TX35" fmla="*/ 88 w 1474"/>
                <a:gd name="TY35" fmla="*/ 198 h 1119"/>
                <a:gd name="TX36" fmla="*/ 240 w 1474"/>
                <a:gd name="TY36" fmla="*/ 127 h 1119"/>
                <a:gd name="TX37" fmla="*/ 328 w 1474"/>
                <a:gd name="TY37" fmla="*/ 98 h 1119"/>
                <a:gd name="TX38" fmla="*/ 383 w 1474"/>
                <a:gd name="TY38" fmla="*/ 85 h 1119"/>
                <a:gd name="TX39" fmla="*/ 408 w 1474"/>
                <a:gd name="TY39" fmla="*/ 83 h 1119"/>
                <a:gd name="TX40" fmla="*/ 433 w 1474"/>
                <a:gd name="TY40" fmla="*/ 83 h 1119"/>
                <a:gd name="TX41" fmla="*/ 478 w 1474"/>
                <a:gd name="TY41" fmla="*/ 96 h 1119"/>
                <a:gd name="TX42" fmla="*/ 519 w 1474"/>
                <a:gd name="TY42" fmla="*/ 123 h 1119"/>
                <a:gd name="TX43" fmla="*/ 551 w 1474"/>
                <a:gd name="TY43" fmla="*/ 159 h 1119"/>
                <a:gd name="TX44" fmla="*/ 574 w 1474"/>
                <a:gd name="TY44" fmla="*/ 201 h 1119"/>
                <a:gd name="TX45" fmla="*/ 583 w 1474"/>
                <a:gd name="TY45" fmla="*/ 248 h 1119"/>
                <a:gd name="TX46" fmla="*/ 577 w 1474"/>
                <a:gd name="TY46" fmla="*/ 294 h 1119"/>
                <a:gd name="TX47" fmla="*/ 553 w 1474"/>
                <a:gd name="TY47" fmla="*/ 337 h 1119"/>
                <a:gd name="TX48" fmla="*/ 533 w 1474"/>
                <a:gd name="TY48" fmla="*/ 357 h 111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</a:cxnLst>
              <a:rect l="l" t="t" r="r" b="b"/>
              <a:pathLst>
                <a:path w="1474" h="1119">
                  <a:moveTo>
                    <a:pt x="533" y="357"/>
                  </a:moveTo>
                  <a:lnTo>
                    <a:pt x="481" y="399"/>
                  </a:lnTo>
                  <a:lnTo>
                    <a:pt x="314" y="512"/>
                  </a:lnTo>
                  <a:lnTo>
                    <a:pt x="53" y="680"/>
                  </a:lnTo>
                  <a:lnTo>
                    <a:pt x="0" y="711"/>
                  </a:lnTo>
                  <a:lnTo>
                    <a:pt x="54" y="685"/>
                  </a:lnTo>
                  <a:lnTo>
                    <a:pt x="334" y="568"/>
                  </a:lnTo>
                  <a:lnTo>
                    <a:pt x="478" y="519"/>
                  </a:lnTo>
                  <a:lnTo>
                    <a:pt x="561" y="500"/>
                  </a:lnTo>
                  <a:lnTo>
                    <a:pt x="594" y="495"/>
                  </a:lnTo>
                  <a:lnTo>
                    <a:pt x="611" y="497"/>
                  </a:lnTo>
                  <a:lnTo>
                    <a:pt x="654" y="508"/>
                  </a:lnTo>
                  <a:lnTo>
                    <a:pt x="735" y="548"/>
                  </a:lnTo>
                  <a:lnTo>
                    <a:pt x="871" y="634"/>
                  </a:lnTo>
                  <a:lnTo>
                    <a:pt x="1021" y="744"/>
                  </a:lnTo>
                  <a:lnTo>
                    <a:pt x="1243" y="921"/>
                  </a:lnTo>
                  <a:lnTo>
                    <a:pt x="1451" y="1098"/>
                  </a:lnTo>
                  <a:lnTo>
                    <a:pt x="1473" y="1118"/>
                  </a:lnTo>
                  <a:lnTo>
                    <a:pt x="676" y="318"/>
                  </a:lnTo>
                  <a:lnTo>
                    <a:pt x="676" y="307"/>
                  </a:lnTo>
                  <a:lnTo>
                    <a:pt x="671" y="234"/>
                  </a:lnTo>
                  <a:lnTo>
                    <a:pt x="658" y="171"/>
                  </a:lnTo>
                  <a:lnTo>
                    <a:pt x="634" y="107"/>
                  </a:lnTo>
                  <a:lnTo>
                    <a:pt x="606" y="63"/>
                  </a:lnTo>
                  <a:lnTo>
                    <a:pt x="582" y="40"/>
                  </a:lnTo>
                  <a:lnTo>
                    <a:pt x="553" y="20"/>
                  </a:lnTo>
                  <a:lnTo>
                    <a:pt x="519" y="7"/>
                  </a:lnTo>
                  <a:lnTo>
                    <a:pt x="479" y="0"/>
                  </a:lnTo>
                  <a:lnTo>
                    <a:pt x="434" y="2"/>
                  </a:lnTo>
                  <a:lnTo>
                    <a:pt x="408" y="8"/>
                  </a:lnTo>
                  <a:lnTo>
                    <a:pt x="367" y="19"/>
                  </a:lnTo>
                  <a:lnTo>
                    <a:pt x="279" y="58"/>
                  </a:lnTo>
                  <a:lnTo>
                    <a:pt x="190" y="111"/>
                  </a:lnTo>
                  <a:lnTo>
                    <a:pt x="102" y="177"/>
                  </a:lnTo>
                  <a:lnTo>
                    <a:pt x="60" y="213"/>
                  </a:lnTo>
                  <a:lnTo>
                    <a:pt x="88" y="198"/>
                  </a:lnTo>
                  <a:lnTo>
                    <a:pt x="240" y="127"/>
                  </a:lnTo>
                  <a:lnTo>
                    <a:pt x="328" y="98"/>
                  </a:lnTo>
                  <a:lnTo>
                    <a:pt x="383" y="85"/>
                  </a:lnTo>
                  <a:lnTo>
                    <a:pt x="408" y="83"/>
                  </a:lnTo>
                  <a:lnTo>
                    <a:pt x="433" y="83"/>
                  </a:lnTo>
                  <a:lnTo>
                    <a:pt x="478" y="96"/>
                  </a:lnTo>
                  <a:lnTo>
                    <a:pt x="519" y="123"/>
                  </a:lnTo>
                  <a:lnTo>
                    <a:pt x="551" y="159"/>
                  </a:lnTo>
                  <a:lnTo>
                    <a:pt x="574" y="201"/>
                  </a:lnTo>
                  <a:lnTo>
                    <a:pt x="583" y="248"/>
                  </a:lnTo>
                  <a:lnTo>
                    <a:pt x="577" y="294"/>
                  </a:lnTo>
                  <a:lnTo>
                    <a:pt x="553" y="337"/>
                  </a:lnTo>
                  <a:lnTo>
                    <a:pt x="533" y="35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6854825" y="4558030"/>
              <a:ext cx="128270" cy="184150"/>
            </a:xfrm>
            <a:custGeom>
              <a:avLst/>
              <a:gdLst>
                <a:gd name="TX0" fmla="*/ 13 w 994"/>
                <a:gd name="TY0" fmla="*/ 1425 h 1426"/>
                <a:gd name="TX1" fmla="*/ 0 w 994"/>
                <a:gd name="TY1" fmla="*/ 347 h 1426"/>
                <a:gd name="TX2" fmla="*/ 0 w 994"/>
                <a:gd name="TY2" fmla="*/ 333 h 1426"/>
                <a:gd name="TX3" fmla="*/ 9 w 994"/>
                <a:gd name="TY3" fmla="*/ 308 h 1426"/>
                <a:gd name="TX4" fmla="*/ 18 w 994"/>
                <a:gd name="TY4" fmla="*/ 298 h 1426"/>
                <a:gd name="TX5" fmla="*/ 62 w 994"/>
                <a:gd name="TY5" fmla="*/ 249 h 1426"/>
                <a:gd name="TX6" fmla="*/ 155 w 994"/>
                <a:gd name="TY6" fmla="*/ 162 h 1426"/>
                <a:gd name="TX7" fmla="*/ 254 w 994"/>
                <a:gd name="TY7" fmla="*/ 88 h 1426"/>
                <a:gd name="TX8" fmla="*/ 359 w 994"/>
                <a:gd name="TY8" fmla="*/ 29 h 1426"/>
                <a:gd name="TX9" fmla="*/ 415 w 994"/>
                <a:gd name="TY9" fmla="*/ 5 h 1426"/>
                <a:gd name="TX10" fmla="*/ 433 w 994"/>
                <a:gd name="TY10" fmla="*/ 0 h 1426"/>
                <a:gd name="TX11" fmla="*/ 472 w 994"/>
                <a:gd name="TY11" fmla="*/ 4 h 1426"/>
                <a:gd name="TX12" fmla="*/ 488 w 994"/>
                <a:gd name="TY12" fmla="*/ 16 h 1426"/>
                <a:gd name="TX13" fmla="*/ 500 w 994"/>
                <a:gd name="TY13" fmla="*/ 26 h 1426"/>
                <a:gd name="TX14" fmla="*/ 526 w 994"/>
                <a:gd name="TY14" fmla="*/ 54 h 1426"/>
                <a:gd name="TX15" fmla="*/ 548 w 994"/>
                <a:gd name="TY15" fmla="*/ 93 h 1426"/>
                <a:gd name="TX16" fmla="*/ 562 w 994"/>
                <a:gd name="TY16" fmla="*/ 142 h 1426"/>
                <a:gd name="TX17" fmla="*/ 563 w 994"/>
                <a:gd name="TY17" fmla="*/ 171 h 1426"/>
                <a:gd name="TX18" fmla="*/ 993 w 994"/>
                <a:gd name="TY18" fmla="*/ 708 h 1426"/>
                <a:gd name="TX19" fmla="*/ 983 w 994"/>
                <a:gd name="TY19" fmla="*/ 723 h 1426"/>
                <a:gd name="TX20" fmla="*/ 899 w 994"/>
                <a:gd name="TY20" fmla="*/ 824 h 1426"/>
                <a:gd name="TX21" fmla="*/ 808 w 994"/>
                <a:gd name="TY21" fmla="*/ 921 h 1426"/>
                <a:gd name="TX22" fmla="*/ 686 w 994"/>
                <a:gd name="TY22" fmla="*/ 1032 h 1426"/>
                <a:gd name="TX23" fmla="*/ 532 w 994"/>
                <a:gd name="TY23" fmla="*/ 1150 h 1426"/>
                <a:gd name="TX24" fmla="*/ 397 w 994"/>
                <a:gd name="TY24" fmla="*/ 1240 h 1426"/>
                <a:gd name="TX25" fmla="*/ 297 w 994"/>
                <a:gd name="TY25" fmla="*/ 1297 h 1426"/>
                <a:gd name="TX26" fmla="*/ 190 w 994"/>
                <a:gd name="TY26" fmla="*/ 1351 h 1426"/>
                <a:gd name="TX27" fmla="*/ 75 w 994"/>
                <a:gd name="TY27" fmla="*/ 1403 h 1426"/>
                <a:gd name="TX28" fmla="*/ 13 w 994"/>
                <a:gd name="TY28" fmla="*/ 1425 h 142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994" h="1426">
                  <a:moveTo>
                    <a:pt x="13" y="1425"/>
                  </a:moveTo>
                  <a:lnTo>
                    <a:pt x="0" y="347"/>
                  </a:lnTo>
                  <a:lnTo>
                    <a:pt x="0" y="333"/>
                  </a:lnTo>
                  <a:lnTo>
                    <a:pt x="9" y="308"/>
                  </a:lnTo>
                  <a:lnTo>
                    <a:pt x="18" y="298"/>
                  </a:lnTo>
                  <a:lnTo>
                    <a:pt x="62" y="249"/>
                  </a:lnTo>
                  <a:lnTo>
                    <a:pt x="155" y="162"/>
                  </a:lnTo>
                  <a:lnTo>
                    <a:pt x="254" y="88"/>
                  </a:lnTo>
                  <a:lnTo>
                    <a:pt x="359" y="29"/>
                  </a:lnTo>
                  <a:lnTo>
                    <a:pt x="415" y="5"/>
                  </a:lnTo>
                  <a:lnTo>
                    <a:pt x="433" y="0"/>
                  </a:lnTo>
                  <a:lnTo>
                    <a:pt x="472" y="4"/>
                  </a:lnTo>
                  <a:lnTo>
                    <a:pt x="488" y="16"/>
                  </a:lnTo>
                  <a:lnTo>
                    <a:pt x="500" y="26"/>
                  </a:lnTo>
                  <a:lnTo>
                    <a:pt x="526" y="54"/>
                  </a:lnTo>
                  <a:lnTo>
                    <a:pt x="548" y="93"/>
                  </a:lnTo>
                  <a:lnTo>
                    <a:pt x="562" y="142"/>
                  </a:lnTo>
                  <a:lnTo>
                    <a:pt x="563" y="171"/>
                  </a:lnTo>
                  <a:lnTo>
                    <a:pt x="993" y="708"/>
                  </a:lnTo>
                  <a:lnTo>
                    <a:pt x="983" y="723"/>
                  </a:lnTo>
                  <a:lnTo>
                    <a:pt x="899" y="824"/>
                  </a:lnTo>
                  <a:lnTo>
                    <a:pt x="808" y="921"/>
                  </a:lnTo>
                  <a:lnTo>
                    <a:pt x="686" y="1032"/>
                  </a:lnTo>
                  <a:lnTo>
                    <a:pt x="532" y="1150"/>
                  </a:lnTo>
                  <a:lnTo>
                    <a:pt x="397" y="1240"/>
                  </a:lnTo>
                  <a:lnTo>
                    <a:pt x="297" y="1297"/>
                  </a:lnTo>
                  <a:lnTo>
                    <a:pt x="190" y="1351"/>
                  </a:lnTo>
                  <a:lnTo>
                    <a:pt x="75" y="1403"/>
                  </a:lnTo>
                  <a:lnTo>
                    <a:pt x="13" y="142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6856730" y="4580255"/>
              <a:ext cx="126365" cy="161290"/>
            </a:xfrm>
            <a:custGeom>
              <a:avLst/>
              <a:gdLst>
                <a:gd name="TX0" fmla="*/ 550 w 981"/>
                <a:gd name="TY0" fmla="*/ 0 h 1255"/>
                <a:gd name="TX1" fmla="*/ 550 w 981"/>
                <a:gd name="TY1" fmla="*/ 0 h 1255"/>
                <a:gd name="TX2" fmla="*/ 546 w 981"/>
                <a:gd name="TY2" fmla="*/ 13 h 1255"/>
                <a:gd name="TX3" fmla="*/ 526 w 981"/>
                <a:gd name="TY3" fmla="*/ 41 h 1255"/>
                <a:gd name="TX4" fmla="*/ 470 w 981"/>
                <a:gd name="TY4" fmla="*/ 89 h 1255"/>
                <a:gd name="TX5" fmla="*/ 353 w 981"/>
                <a:gd name="TY5" fmla="*/ 161 h 1255"/>
                <a:gd name="TX6" fmla="*/ 210 w 981"/>
                <a:gd name="TY6" fmla="*/ 238 h 1255"/>
                <a:gd name="TX7" fmla="*/ 134 w 981"/>
                <a:gd name="TY7" fmla="*/ 277 h 1255"/>
                <a:gd name="TX8" fmla="*/ 164 w 981"/>
                <a:gd name="TY8" fmla="*/ 265 h 1255"/>
                <a:gd name="TX9" fmla="*/ 323 w 981"/>
                <a:gd name="TY9" fmla="*/ 211 h 1255"/>
                <a:gd name="TX10" fmla="*/ 437 w 981"/>
                <a:gd name="TY10" fmla="*/ 182 h 1255"/>
                <a:gd name="TX11" fmla="*/ 484 w 981"/>
                <a:gd name="TY11" fmla="*/ 178 h 1255"/>
                <a:gd name="TX12" fmla="*/ 493 w 981"/>
                <a:gd name="TY12" fmla="*/ 179 h 1255"/>
                <a:gd name="TX13" fmla="*/ 505 w 981"/>
                <a:gd name="TY13" fmla="*/ 196 h 1255"/>
                <a:gd name="TX14" fmla="*/ 511 w 981"/>
                <a:gd name="TY14" fmla="*/ 228 h 1255"/>
                <a:gd name="TX15" fmla="*/ 509 w 981"/>
                <a:gd name="TY15" fmla="*/ 273 h 1255"/>
                <a:gd name="TX16" fmla="*/ 493 w 981"/>
                <a:gd name="TY16" fmla="*/ 362 h 1255"/>
                <a:gd name="TX17" fmla="*/ 447 w 981"/>
                <a:gd name="TY17" fmla="*/ 510 h 1255"/>
                <a:gd name="TX18" fmla="*/ 379 w 981"/>
                <a:gd name="TY18" fmla="*/ 676 h 1255"/>
                <a:gd name="TX19" fmla="*/ 313 w 981"/>
                <a:gd name="TY19" fmla="*/ 803 h 1255"/>
                <a:gd name="TX20" fmla="*/ 265 w 981"/>
                <a:gd name="TY20" fmla="*/ 885 h 1255"/>
                <a:gd name="TX21" fmla="*/ 212 w 981"/>
                <a:gd name="TY21" fmla="*/ 962 h 1255"/>
                <a:gd name="TX22" fmla="*/ 155 w 981"/>
                <a:gd name="TY22" fmla="*/ 1034 h 1255"/>
                <a:gd name="TX23" fmla="*/ 96 w 981"/>
                <a:gd name="TY23" fmla="*/ 1096 h 1255"/>
                <a:gd name="TX24" fmla="*/ 32 w 981"/>
                <a:gd name="TY24" fmla="*/ 1150 h 1255"/>
                <a:gd name="TX25" fmla="*/ 0 w 981"/>
                <a:gd name="TY25" fmla="*/ 1171 h 1255"/>
                <a:gd name="TX26" fmla="*/ 1 w 981"/>
                <a:gd name="TY26" fmla="*/ 1254 h 1255"/>
                <a:gd name="TX27" fmla="*/ 62 w 981"/>
                <a:gd name="TY27" fmla="*/ 1232 h 1255"/>
                <a:gd name="TX28" fmla="*/ 177 w 981"/>
                <a:gd name="TY28" fmla="*/ 1180 h 1255"/>
                <a:gd name="TX29" fmla="*/ 285 w 981"/>
                <a:gd name="TY29" fmla="*/ 1126 h 1255"/>
                <a:gd name="TX30" fmla="*/ 384 w 981"/>
                <a:gd name="TY30" fmla="*/ 1069 h 1255"/>
                <a:gd name="TX31" fmla="*/ 520 w 981"/>
                <a:gd name="TY31" fmla="*/ 979 h 1255"/>
                <a:gd name="TX32" fmla="*/ 673 w 981"/>
                <a:gd name="TY32" fmla="*/ 861 h 1255"/>
                <a:gd name="TX33" fmla="*/ 795 w 981"/>
                <a:gd name="TY33" fmla="*/ 750 h 1255"/>
                <a:gd name="TX34" fmla="*/ 887 w 981"/>
                <a:gd name="TY34" fmla="*/ 653 h 1255"/>
                <a:gd name="TX35" fmla="*/ 970 w 981"/>
                <a:gd name="TY35" fmla="*/ 552 h 1255"/>
                <a:gd name="TX36" fmla="*/ 980 w 981"/>
                <a:gd name="TY36" fmla="*/ 537 h 1255"/>
                <a:gd name="TX37" fmla="*/ 550 w 981"/>
                <a:gd name="TY37" fmla="*/ 0 h 1255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</a:cxnLst>
              <a:rect l="l" t="t" r="r" b="b"/>
              <a:pathLst>
                <a:path w="981" h="1255">
                  <a:moveTo>
                    <a:pt x="550" y="0"/>
                  </a:moveTo>
                  <a:lnTo>
                    <a:pt x="550" y="0"/>
                  </a:lnTo>
                  <a:lnTo>
                    <a:pt x="546" y="13"/>
                  </a:lnTo>
                  <a:lnTo>
                    <a:pt x="526" y="41"/>
                  </a:lnTo>
                  <a:lnTo>
                    <a:pt x="470" y="89"/>
                  </a:lnTo>
                  <a:lnTo>
                    <a:pt x="353" y="161"/>
                  </a:lnTo>
                  <a:lnTo>
                    <a:pt x="210" y="238"/>
                  </a:lnTo>
                  <a:lnTo>
                    <a:pt x="134" y="277"/>
                  </a:lnTo>
                  <a:lnTo>
                    <a:pt x="164" y="265"/>
                  </a:lnTo>
                  <a:lnTo>
                    <a:pt x="323" y="211"/>
                  </a:lnTo>
                  <a:lnTo>
                    <a:pt x="437" y="182"/>
                  </a:lnTo>
                  <a:lnTo>
                    <a:pt x="484" y="178"/>
                  </a:lnTo>
                  <a:lnTo>
                    <a:pt x="493" y="179"/>
                  </a:lnTo>
                  <a:lnTo>
                    <a:pt x="505" y="196"/>
                  </a:lnTo>
                  <a:lnTo>
                    <a:pt x="511" y="228"/>
                  </a:lnTo>
                  <a:lnTo>
                    <a:pt x="509" y="273"/>
                  </a:lnTo>
                  <a:lnTo>
                    <a:pt x="493" y="362"/>
                  </a:lnTo>
                  <a:lnTo>
                    <a:pt x="447" y="510"/>
                  </a:lnTo>
                  <a:lnTo>
                    <a:pt x="379" y="676"/>
                  </a:lnTo>
                  <a:lnTo>
                    <a:pt x="313" y="803"/>
                  </a:lnTo>
                  <a:lnTo>
                    <a:pt x="265" y="885"/>
                  </a:lnTo>
                  <a:lnTo>
                    <a:pt x="212" y="962"/>
                  </a:lnTo>
                  <a:lnTo>
                    <a:pt x="155" y="1034"/>
                  </a:lnTo>
                  <a:lnTo>
                    <a:pt x="96" y="1096"/>
                  </a:lnTo>
                  <a:lnTo>
                    <a:pt x="32" y="1150"/>
                  </a:lnTo>
                  <a:lnTo>
                    <a:pt x="0" y="1171"/>
                  </a:lnTo>
                  <a:lnTo>
                    <a:pt x="1" y="1254"/>
                  </a:lnTo>
                  <a:lnTo>
                    <a:pt x="62" y="1232"/>
                  </a:lnTo>
                  <a:lnTo>
                    <a:pt x="177" y="1180"/>
                  </a:lnTo>
                  <a:lnTo>
                    <a:pt x="285" y="1126"/>
                  </a:lnTo>
                  <a:lnTo>
                    <a:pt x="384" y="1069"/>
                  </a:lnTo>
                  <a:lnTo>
                    <a:pt x="520" y="979"/>
                  </a:lnTo>
                  <a:lnTo>
                    <a:pt x="673" y="861"/>
                  </a:lnTo>
                  <a:lnTo>
                    <a:pt x="795" y="750"/>
                  </a:lnTo>
                  <a:lnTo>
                    <a:pt x="887" y="653"/>
                  </a:lnTo>
                  <a:lnTo>
                    <a:pt x="970" y="552"/>
                  </a:lnTo>
                  <a:lnTo>
                    <a:pt x="980" y="537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6085205" y="4665980"/>
              <a:ext cx="1033780" cy="780415"/>
            </a:xfrm>
            <a:custGeom>
              <a:avLst/>
              <a:gdLst>
                <a:gd name="TX0" fmla="*/ 1 w 8050"/>
                <a:gd name="TY0" fmla="*/ 5411 h 6080"/>
                <a:gd name="TX1" fmla="*/ 0 w 8050"/>
                <a:gd name="TY1" fmla="*/ 5441 h 6080"/>
                <a:gd name="TX2" fmla="*/ 3 w 8050"/>
                <a:gd name="TY2" fmla="*/ 5502 h 6080"/>
                <a:gd name="TX3" fmla="*/ 13 w 8050"/>
                <a:gd name="TY3" fmla="*/ 5561 h 6080"/>
                <a:gd name="TX4" fmla="*/ 26 w 8050"/>
                <a:gd name="TY4" fmla="*/ 5618 h 6080"/>
                <a:gd name="TX5" fmla="*/ 56 w 8050"/>
                <a:gd name="TY5" fmla="*/ 5701 h 6080"/>
                <a:gd name="TX6" fmla="*/ 113 w 8050"/>
                <a:gd name="TY6" fmla="*/ 5801 h 6080"/>
                <a:gd name="TX7" fmla="*/ 185 w 8050"/>
                <a:gd name="TY7" fmla="*/ 5889 h 6080"/>
                <a:gd name="TX8" fmla="*/ 250 w 8050"/>
                <a:gd name="TY8" fmla="*/ 5946 h 6080"/>
                <a:gd name="TX9" fmla="*/ 298 w 8050"/>
                <a:gd name="TY9" fmla="*/ 5979 h 6080"/>
                <a:gd name="TX10" fmla="*/ 348 w 8050"/>
                <a:gd name="TY10" fmla="*/ 6006 h 6080"/>
                <a:gd name="TX11" fmla="*/ 402 w 8050"/>
                <a:gd name="TY11" fmla="*/ 6030 h 6080"/>
                <a:gd name="TX12" fmla="*/ 459 w 8050"/>
                <a:gd name="TY12" fmla="*/ 6048 h 6080"/>
                <a:gd name="TX13" fmla="*/ 517 w 8050"/>
                <a:gd name="TY13" fmla="*/ 6062 h 6080"/>
                <a:gd name="TX14" fmla="*/ 547 w 8050"/>
                <a:gd name="TY14" fmla="*/ 6067 h 6080"/>
                <a:gd name="TX15" fmla="*/ 561 w 8050"/>
                <a:gd name="TY15" fmla="*/ 6068 h 6080"/>
                <a:gd name="TX16" fmla="*/ 576 w 8050"/>
                <a:gd name="TY16" fmla="*/ 6069 h 6080"/>
                <a:gd name="TX17" fmla="*/ 665 w 8050"/>
                <a:gd name="TY17" fmla="*/ 6076 h 6080"/>
                <a:gd name="TX18" fmla="*/ 859 w 8050"/>
                <a:gd name="TY18" fmla="*/ 6079 h 6080"/>
                <a:gd name="TX19" fmla="*/ 1022 w 8050"/>
                <a:gd name="TY19" fmla="*/ 6068 h 6080"/>
                <a:gd name="TX20" fmla="*/ 1138 w 8050"/>
                <a:gd name="TY20" fmla="*/ 6053 h 6080"/>
                <a:gd name="TX21" fmla="*/ 1262 w 8050"/>
                <a:gd name="TY21" fmla="*/ 6031 h 6080"/>
                <a:gd name="TX22" fmla="*/ 1393 w 8050"/>
                <a:gd name="TY22" fmla="*/ 6003 h 6080"/>
                <a:gd name="TX23" fmla="*/ 1533 w 8050"/>
                <a:gd name="TY23" fmla="*/ 5965 h 6080"/>
                <a:gd name="TX24" fmla="*/ 1681 w 8050"/>
                <a:gd name="TY24" fmla="*/ 5919 h 6080"/>
                <a:gd name="TX25" fmla="*/ 1838 w 8050"/>
                <a:gd name="TY25" fmla="*/ 5861 h 6080"/>
                <a:gd name="TX26" fmla="*/ 2005 w 8050"/>
                <a:gd name="TY26" fmla="*/ 5793 h 6080"/>
                <a:gd name="TX27" fmla="*/ 2181 w 8050"/>
                <a:gd name="TY27" fmla="*/ 5712 h 6080"/>
                <a:gd name="TX28" fmla="*/ 2369 w 8050"/>
                <a:gd name="TY28" fmla="*/ 5620 h 6080"/>
                <a:gd name="TX29" fmla="*/ 2567 w 8050"/>
                <a:gd name="TY29" fmla="*/ 5513 h 6080"/>
                <a:gd name="TX30" fmla="*/ 2777 w 8050"/>
                <a:gd name="TY30" fmla="*/ 5391 h 6080"/>
                <a:gd name="TX31" fmla="*/ 2886 w 8050"/>
                <a:gd name="TY31" fmla="*/ 5325 h 6080"/>
                <a:gd name="TX32" fmla="*/ 2999 w 8050"/>
                <a:gd name="TY32" fmla="*/ 5255 h 6080"/>
                <a:gd name="TX33" fmla="*/ 3236 w 8050"/>
                <a:gd name="TY33" fmla="*/ 5101 h 6080"/>
                <a:gd name="TX34" fmla="*/ 3616 w 8050"/>
                <a:gd name="TY34" fmla="*/ 4843 h 6080"/>
                <a:gd name="TX35" fmla="*/ 4154 w 8050"/>
                <a:gd name="TY35" fmla="*/ 4460 h 6080"/>
                <a:gd name="TX36" fmla="*/ 4701 w 8050"/>
                <a:gd name="TY36" fmla="*/ 4052 h 6080"/>
                <a:gd name="TX37" fmla="*/ 5232 w 8050"/>
                <a:gd name="TY37" fmla="*/ 3639 h 6080"/>
                <a:gd name="TX38" fmla="*/ 5723 w 8050"/>
                <a:gd name="TY38" fmla="*/ 3245 h 6080"/>
                <a:gd name="TX39" fmla="*/ 6149 w 8050"/>
                <a:gd name="TY39" fmla="*/ 2887 h 6080"/>
                <a:gd name="TX40" fmla="*/ 6484 w 8050"/>
                <a:gd name="TY40" fmla="*/ 2588 h 6080"/>
                <a:gd name="TX41" fmla="*/ 6606 w 8050"/>
                <a:gd name="TY41" fmla="*/ 2470 h 6080"/>
                <a:gd name="TX42" fmla="*/ 6716 w 8050"/>
                <a:gd name="TY42" fmla="*/ 2358 h 6080"/>
                <a:gd name="TX43" fmla="*/ 6946 w 8050"/>
                <a:gd name="TY43" fmla="*/ 2118 h 6080"/>
                <a:gd name="TX44" fmla="*/ 7176 w 8050"/>
                <a:gd name="TY44" fmla="*/ 1867 h 6080"/>
                <a:gd name="TX45" fmla="*/ 7397 w 8050"/>
                <a:gd name="TY45" fmla="*/ 1609 h 6080"/>
                <a:gd name="TX46" fmla="*/ 7599 w 8050"/>
                <a:gd name="TY46" fmla="*/ 1352 h 6080"/>
                <a:gd name="TX47" fmla="*/ 7732 w 8050"/>
                <a:gd name="TY47" fmla="*/ 1164 h 6080"/>
                <a:gd name="TX48" fmla="*/ 7811 w 8050"/>
                <a:gd name="TY48" fmla="*/ 1043 h 6080"/>
                <a:gd name="TX49" fmla="*/ 7881 w 8050"/>
                <a:gd name="TY49" fmla="*/ 926 h 6080"/>
                <a:gd name="TX50" fmla="*/ 7939 w 8050"/>
                <a:gd name="TY50" fmla="*/ 813 h 6080"/>
                <a:gd name="TX51" fmla="*/ 7986 w 8050"/>
                <a:gd name="TY51" fmla="*/ 705 h 6080"/>
                <a:gd name="TX52" fmla="*/ 8020 w 8050"/>
                <a:gd name="TY52" fmla="*/ 604 h 6080"/>
                <a:gd name="TX53" fmla="*/ 8032 w 8050"/>
                <a:gd name="TY53" fmla="*/ 557 h 6080"/>
                <a:gd name="TX54" fmla="*/ 8041 w 8050"/>
                <a:gd name="TY54" fmla="*/ 511 h 6080"/>
                <a:gd name="TX55" fmla="*/ 8049 w 8050"/>
                <a:gd name="TY55" fmla="*/ 422 h 6080"/>
                <a:gd name="TX56" fmla="*/ 8045 w 8050"/>
                <a:gd name="TY56" fmla="*/ 339 h 6080"/>
                <a:gd name="TX57" fmla="*/ 8031 w 8050"/>
                <a:gd name="TY57" fmla="*/ 263 h 6080"/>
                <a:gd name="TX58" fmla="*/ 8002 w 8050"/>
                <a:gd name="TY58" fmla="*/ 195 h 6080"/>
                <a:gd name="TX59" fmla="*/ 7960 w 8050"/>
                <a:gd name="TY59" fmla="*/ 134 h 6080"/>
                <a:gd name="TX60" fmla="*/ 7904 w 8050"/>
                <a:gd name="TY60" fmla="*/ 84 h 6080"/>
                <a:gd name="TX61" fmla="*/ 7834 w 8050"/>
                <a:gd name="TY61" fmla="*/ 46 h 6080"/>
                <a:gd name="TX62" fmla="*/ 7748 w 8050"/>
                <a:gd name="TY62" fmla="*/ 17 h 6080"/>
                <a:gd name="TX63" fmla="*/ 7647 w 8050"/>
                <a:gd name="TY63" fmla="*/ 3 h 6080"/>
                <a:gd name="TX64" fmla="*/ 7529 w 8050"/>
                <a:gd name="TY64" fmla="*/ 0 h 6080"/>
                <a:gd name="TX65" fmla="*/ 7394 w 8050"/>
                <a:gd name="TY65" fmla="*/ 13 h 6080"/>
                <a:gd name="TX66" fmla="*/ 7241 w 8050"/>
                <a:gd name="TY66" fmla="*/ 40 h 6080"/>
                <a:gd name="TX67" fmla="*/ 7070 w 8050"/>
                <a:gd name="TY67" fmla="*/ 84 h 6080"/>
                <a:gd name="TX68" fmla="*/ 6881 w 8050"/>
                <a:gd name="TY68" fmla="*/ 146 h 6080"/>
                <a:gd name="TX69" fmla="*/ 6672 w 8050"/>
                <a:gd name="TY69" fmla="*/ 224 h 6080"/>
                <a:gd name="TX70" fmla="*/ 6559 w 8050"/>
                <a:gd name="TY70" fmla="*/ 272 h 6080"/>
                <a:gd name="TX71" fmla="*/ 6114 w 8050"/>
                <a:gd name="TY71" fmla="*/ 462 h 6080"/>
                <a:gd name="TX72" fmla="*/ 5493 w 8050"/>
                <a:gd name="TY72" fmla="*/ 740 h 6080"/>
                <a:gd name="TX73" fmla="*/ 5073 w 8050"/>
                <a:gd name="TY73" fmla="*/ 942 h 6080"/>
                <a:gd name="TX74" fmla="*/ 4625 w 8050"/>
                <a:gd name="TY74" fmla="*/ 1169 h 6080"/>
                <a:gd name="TX75" fmla="*/ 4131 w 8050"/>
                <a:gd name="TY75" fmla="*/ 1436 h 6080"/>
                <a:gd name="TX76" fmla="*/ 3571 w 8050"/>
                <a:gd name="TY76" fmla="*/ 1757 h 6080"/>
                <a:gd name="TX77" fmla="*/ 2926 w 8050"/>
                <a:gd name="TY77" fmla="*/ 2141 h 6080"/>
                <a:gd name="TX78" fmla="*/ 2560 w 8050"/>
                <a:gd name="TY78" fmla="*/ 2365 h 6080"/>
                <a:gd name="TX79" fmla="*/ 2203 w 8050"/>
                <a:gd name="TY79" fmla="*/ 2587 h 6080"/>
                <a:gd name="TX80" fmla="*/ 1779 w 8050"/>
                <a:gd name="TY80" fmla="*/ 2861 h 6080"/>
                <a:gd name="TX81" fmla="*/ 1546 w 8050"/>
                <a:gd name="TY81" fmla="*/ 3018 h 6080"/>
                <a:gd name="TX82" fmla="*/ 1354 w 8050"/>
                <a:gd name="TY82" fmla="*/ 3154 h 6080"/>
                <a:gd name="TX83" fmla="*/ 1197 w 8050"/>
                <a:gd name="TY83" fmla="*/ 3273 h 6080"/>
                <a:gd name="TX84" fmla="*/ 1071 w 8050"/>
                <a:gd name="TY84" fmla="*/ 3377 h 6080"/>
                <a:gd name="TX85" fmla="*/ 971 w 8050"/>
                <a:gd name="TY85" fmla="*/ 3468 h 6080"/>
                <a:gd name="TX86" fmla="*/ 893 w 8050"/>
                <a:gd name="TY86" fmla="*/ 3548 h 6080"/>
                <a:gd name="TX87" fmla="*/ 834 w 8050"/>
                <a:gd name="TY87" fmla="*/ 3620 h 6080"/>
                <a:gd name="TX88" fmla="*/ 789 w 8050"/>
                <a:gd name="TY88" fmla="*/ 3687 h 6080"/>
                <a:gd name="TX89" fmla="*/ 752 w 8050"/>
                <a:gd name="TY89" fmla="*/ 3751 h 6080"/>
                <a:gd name="TX90" fmla="*/ 707 w 8050"/>
                <a:gd name="TY90" fmla="*/ 3845 h 6080"/>
                <a:gd name="TX91" fmla="*/ 641 w 8050"/>
                <a:gd name="TY91" fmla="*/ 3983 h 6080"/>
                <a:gd name="TX92" fmla="*/ 593 w 8050"/>
                <a:gd name="TY92" fmla="*/ 4063 h 6080"/>
                <a:gd name="TX93" fmla="*/ 576 w 8050"/>
                <a:gd name="TY93" fmla="*/ 4078 h 6080"/>
                <a:gd name="TX94" fmla="*/ 463 w 8050"/>
                <a:gd name="TY94" fmla="*/ 4201 h 6080"/>
                <a:gd name="TX95" fmla="*/ 363 w 8050"/>
                <a:gd name="TY95" fmla="*/ 4333 h 6080"/>
                <a:gd name="TX96" fmla="*/ 282 w 8050"/>
                <a:gd name="TY96" fmla="*/ 4460 h 6080"/>
                <a:gd name="TX97" fmla="*/ 228 w 8050"/>
                <a:gd name="TY97" fmla="*/ 4556 h 6080"/>
                <a:gd name="TX98" fmla="*/ 176 w 8050"/>
                <a:gd name="TY98" fmla="*/ 4661 h 6080"/>
                <a:gd name="TX99" fmla="*/ 129 w 8050"/>
                <a:gd name="TY99" fmla="*/ 4777 h 6080"/>
                <a:gd name="TX100" fmla="*/ 85 w 8050"/>
                <a:gd name="TY100" fmla="*/ 4902 h 6080"/>
                <a:gd name="TX101" fmla="*/ 50 w 8050"/>
                <a:gd name="TY101" fmla="*/ 5037 h 6080"/>
                <a:gd name="TX102" fmla="*/ 23 w 8050"/>
                <a:gd name="TY102" fmla="*/ 5180 h 6080"/>
                <a:gd name="TX103" fmla="*/ 5 w 8050"/>
                <a:gd name="TY103" fmla="*/ 5331 h 6080"/>
                <a:gd name="TX104" fmla="*/ 1 w 8050"/>
                <a:gd name="TY104" fmla="*/ 5411 h 6080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3" y="TY63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  <a:cxn ang="0">
                  <a:pos x="TX69" y="TY69"/>
                </a:cxn>
                <a:cxn ang="0">
                  <a:pos x="TX70" y="TY70"/>
                </a:cxn>
                <a:cxn ang="0">
                  <a:pos x="TX71" y="TY71"/>
                </a:cxn>
                <a:cxn ang="0">
                  <a:pos x="TX72" y="TY72"/>
                </a:cxn>
                <a:cxn ang="0">
                  <a:pos x="TX73" y="TY73"/>
                </a:cxn>
                <a:cxn ang="0">
                  <a:pos x="TX74" y="TY74"/>
                </a:cxn>
                <a:cxn ang="0">
                  <a:pos x="TX75" y="TY75"/>
                </a:cxn>
                <a:cxn ang="0">
                  <a:pos x="TX76" y="TY76"/>
                </a:cxn>
                <a:cxn ang="0">
                  <a:pos x="TX77" y="TY77"/>
                </a:cxn>
                <a:cxn ang="0">
                  <a:pos x="TX78" y="TY78"/>
                </a:cxn>
                <a:cxn ang="0">
                  <a:pos x="TX79" y="TY79"/>
                </a:cxn>
                <a:cxn ang="0">
                  <a:pos x="TX80" y="TY80"/>
                </a:cxn>
                <a:cxn ang="0">
                  <a:pos x="TX81" y="TY81"/>
                </a:cxn>
                <a:cxn ang="0">
                  <a:pos x="TX82" y="TY82"/>
                </a:cxn>
                <a:cxn ang="0">
                  <a:pos x="TX83" y="TY83"/>
                </a:cxn>
                <a:cxn ang="0">
                  <a:pos x="TX84" y="TY84"/>
                </a:cxn>
                <a:cxn ang="0">
                  <a:pos x="TX85" y="TY85"/>
                </a:cxn>
                <a:cxn ang="0">
                  <a:pos x="TX86" y="TY86"/>
                </a:cxn>
                <a:cxn ang="0">
                  <a:pos x="TX87" y="TY87"/>
                </a:cxn>
                <a:cxn ang="0">
                  <a:pos x="TX88" y="TY88"/>
                </a:cxn>
                <a:cxn ang="0">
                  <a:pos x="TX89" y="TY89"/>
                </a:cxn>
                <a:cxn ang="0">
                  <a:pos x="TX90" y="TY90"/>
                </a:cxn>
                <a:cxn ang="0">
                  <a:pos x="TX91" y="TY91"/>
                </a:cxn>
                <a:cxn ang="0">
                  <a:pos x="TX92" y="TY92"/>
                </a:cxn>
                <a:cxn ang="0">
                  <a:pos x="TX93" y="TY93"/>
                </a:cxn>
                <a:cxn ang="0">
                  <a:pos x="TX94" y="TY94"/>
                </a:cxn>
                <a:cxn ang="0">
                  <a:pos x="TX95" y="TY95"/>
                </a:cxn>
                <a:cxn ang="0">
                  <a:pos x="TX96" y="TY96"/>
                </a:cxn>
                <a:cxn ang="0">
                  <a:pos x="TX97" y="TY97"/>
                </a:cxn>
                <a:cxn ang="0">
                  <a:pos x="TX98" y="TY98"/>
                </a:cxn>
                <a:cxn ang="0">
                  <a:pos x="TX99" y="TY99"/>
                </a:cxn>
                <a:cxn ang="0">
                  <a:pos x="TX100" y="TY100"/>
                </a:cxn>
                <a:cxn ang="0">
                  <a:pos x="TX101" y="TY101"/>
                </a:cxn>
                <a:cxn ang="0">
                  <a:pos x="TX102" y="TY102"/>
                </a:cxn>
                <a:cxn ang="0">
                  <a:pos x="TX103" y="TY103"/>
                </a:cxn>
                <a:cxn ang="0">
                  <a:pos x="TX104" y="TY104"/>
                </a:cxn>
              </a:cxnLst>
              <a:rect l="l" t="t" r="r" b="b"/>
              <a:pathLst>
                <a:path w="8050" h="6080">
                  <a:moveTo>
                    <a:pt x="1" y="5411"/>
                  </a:moveTo>
                  <a:lnTo>
                    <a:pt x="0" y="5441"/>
                  </a:lnTo>
                  <a:lnTo>
                    <a:pt x="3" y="5502"/>
                  </a:lnTo>
                  <a:lnTo>
                    <a:pt x="13" y="5561"/>
                  </a:lnTo>
                  <a:lnTo>
                    <a:pt x="26" y="5618"/>
                  </a:lnTo>
                  <a:lnTo>
                    <a:pt x="56" y="5701"/>
                  </a:lnTo>
                  <a:lnTo>
                    <a:pt x="113" y="5801"/>
                  </a:lnTo>
                  <a:lnTo>
                    <a:pt x="185" y="5889"/>
                  </a:lnTo>
                  <a:lnTo>
                    <a:pt x="250" y="5946"/>
                  </a:lnTo>
                  <a:lnTo>
                    <a:pt x="298" y="5979"/>
                  </a:lnTo>
                  <a:lnTo>
                    <a:pt x="348" y="6006"/>
                  </a:lnTo>
                  <a:lnTo>
                    <a:pt x="402" y="6030"/>
                  </a:lnTo>
                  <a:lnTo>
                    <a:pt x="459" y="6048"/>
                  </a:lnTo>
                  <a:lnTo>
                    <a:pt x="517" y="6062"/>
                  </a:lnTo>
                  <a:lnTo>
                    <a:pt x="547" y="6067"/>
                  </a:lnTo>
                  <a:lnTo>
                    <a:pt x="561" y="6068"/>
                  </a:lnTo>
                  <a:lnTo>
                    <a:pt x="576" y="6069"/>
                  </a:lnTo>
                  <a:lnTo>
                    <a:pt x="665" y="6076"/>
                  </a:lnTo>
                  <a:lnTo>
                    <a:pt x="859" y="6079"/>
                  </a:lnTo>
                  <a:lnTo>
                    <a:pt x="1022" y="6068"/>
                  </a:lnTo>
                  <a:lnTo>
                    <a:pt x="1138" y="6053"/>
                  </a:lnTo>
                  <a:lnTo>
                    <a:pt x="1262" y="6031"/>
                  </a:lnTo>
                  <a:lnTo>
                    <a:pt x="1393" y="6003"/>
                  </a:lnTo>
                  <a:lnTo>
                    <a:pt x="1533" y="5965"/>
                  </a:lnTo>
                  <a:lnTo>
                    <a:pt x="1681" y="5919"/>
                  </a:lnTo>
                  <a:lnTo>
                    <a:pt x="1838" y="5861"/>
                  </a:lnTo>
                  <a:lnTo>
                    <a:pt x="2005" y="5793"/>
                  </a:lnTo>
                  <a:lnTo>
                    <a:pt x="2181" y="5712"/>
                  </a:lnTo>
                  <a:lnTo>
                    <a:pt x="2369" y="5620"/>
                  </a:lnTo>
                  <a:lnTo>
                    <a:pt x="2567" y="5513"/>
                  </a:lnTo>
                  <a:lnTo>
                    <a:pt x="2777" y="5391"/>
                  </a:lnTo>
                  <a:lnTo>
                    <a:pt x="2886" y="5325"/>
                  </a:lnTo>
                  <a:lnTo>
                    <a:pt x="2999" y="5255"/>
                  </a:lnTo>
                  <a:lnTo>
                    <a:pt x="3236" y="5101"/>
                  </a:lnTo>
                  <a:lnTo>
                    <a:pt x="3616" y="4843"/>
                  </a:lnTo>
                  <a:lnTo>
                    <a:pt x="4154" y="4460"/>
                  </a:lnTo>
                  <a:lnTo>
                    <a:pt x="4701" y="4052"/>
                  </a:lnTo>
                  <a:lnTo>
                    <a:pt x="5232" y="3639"/>
                  </a:lnTo>
                  <a:lnTo>
                    <a:pt x="5723" y="3245"/>
                  </a:lnTo>
                  <a:lnTo>
                    <a:pt x="6149" y="2887"/>
                  </a:lnTo>
                  <a:lnTo>
                    <a:pt x="6484" y="2588"/>
                  </a:lnTo>
                  <a:lnTo>
                    <a:pt x="6606" y="2470"/>
                  </a:lnTo>
                  <a:lnTo>
                    <a:pt x="6716" y="2358"/>
                  </a:lnTo>
                  <a:lnTo>
                    <a:pt x="6946" y="2118"/>
                  </a:lnTo>
                  <a:lnTo>
                    <a:pt x="7176" y="1867"/>
                  </a:lnTo>
                  <a:lnTo>
                    <a:pt x="7397" y="1609"/>
                  </a:lnTo>
                  <a:lnTo>
                    <a:pt x="7599" y="1352"/>
                  </a:lnTo>
                  <a:lnTo>
                    <a:pt x="7732" y="1164"/>
                  </a:lnTo>
                  <a:lnTo>
                    <a:pt x="7811" y="1043"/>
                  </a:lnTo>
                  <a:lnTo>
                    <a:pt x="7881" y="926"/>
                  </a:lnTo>
                  <a:lnTo>
                    <a:pt x="7939" y="813"/>
                  </a:lnTo>
                  <a:lnTo>
                    <a:pt x="7986" y="705"/>
                  </a:lnTo>
                  <a:lnTo>
                    <a:pt x="8020" y="604"/>
                  </a:lnTo>
                  <a:lnTo>
                    <a:pt x="8032" y="557"/>
                  </a:lnTo>
                  <a:lnTo>
                    <a:pt x="8041" y="511"/>
                  </a:lnTo>
                  <a:lnTo>
                    <a:pt x="8049" y="422"/>
                  </a:lnTo>
                  <a:lnTo>
                    <a:pt x="8045" y="339"/>
                  </a:lnTo>
                  <a:lnTo>
                    <a:pt x="8031" y="263"/>
                  </a:lnTo>
                  <a:lnTo>
                    <a:pt x="8002" y="195"/>
                  </a:lnTo>
                  <a:lnTo>
                    <a:pt x="7960" y="134"/>
                  </a:lnTo>
                  <a:lnTo>
                    <a:pt x="7904" y="84"/>
                  </a:lnTo>
                  <a:lnTo>
                    <a:pt x="7834" y="46"/>
                  </a:lnTo>
                  <a:lnTo>
                    <a:pt x="7748" y="17"/>
                  </a:lnTo>
                  <a:lnTo>
                    <a:pt x="7647" y="3"/>
                  </a:lnTo>
                  <a:lnTo>
                    <a:pt x="7529" y="0"/>
                  </a:lnTo>
                  <a:lnTo>
                    <a:pt x="7394" y="13"/>
                  </a:lnTo>
                  <a:lnTo>
                    <a:pt x="7241" y="40"/>
                  </a:lnTo>
                  <a:lnTo>
                    <a:pt x="7070" y="84"/>
                  </a:lnTo>
                  <a:lnTo>
                    <a:pt x="6881" y="146"/>
                  </a:lnTo>
                  <a:lnTo>
                    <a:pt x="6672" y="224"/>
                  </a:lnTo>
                  <a:lnTo>
                    <a:pt x="6559" y="272"/>
                  </a:lnTo>
                  <a:lnTo>
                    <a:pt x="6114" y="462"/>
                  </a:lnTo>
                  <a:lnTo>
                    <a:pt x="5493" y="740"/>
                  </a:lnTo>
                  <a:lnTo>
                    <a:pt x="5073" y="942"/>
                  </a:lnTo>
                  <a:lnTo>
                    <a:pt x="4625" y="1169"/>
                  </a:lnTo>
                  <a:lnTo>
                    <a:pt x="4131" y="1436"/>
                  </a:lnTo>
                  <a:lnTo>
                    <a:pt x="3571" y="1757"/>
                  </a:lnTo>
                  <a:lnTo>
                    <a:pt x="2926" y="2141"/>
                  </a:lnTo>
                  <a:lnTo>
                    <a:pt x="2560" y="2365"/>
                  </a:lnTo>
                  <a:lnTo>
                    <a:pt x="2203" y="2587"/>
                  </a:lnTo>
                  <a:lnTo>
                    <a:pt x="1779" y="2861"/>
                  </a:lnTo>
                  <a:lnTo>
                    <a:pt x="1546" y="3018"/>
                  </a:lnTo>
                  <a:lnTo>
                    <a:pt x="1354" y="3154"/>
                  </a:lnTo>
                  <a:lnTo>
                    <a:pt x="1197" y="3273"/>
                  </a:lnTo>
                  <a:lnTo>
                    <a:pt x="1071" y="3377"/>
                  </a:lnTo>
                  <a:lnTo>
                    <a:pt x="971" y="3468"/>
                  </a:lnTo>
                  <a:lnTo>
                    <a:pt x="893" y="3548"/>
                  </a:lnTo>
                  <a:lnTo>
                    <a:pt x="834" y="3620"/>
                  </a:lnTo>
                  <a:lnTo>
                    <a:pt x="789" y="3687"/>
                  </a:lnTo>
                  <a:lnTo>
                    <a:pt x="752" y="3751"/>
                  </a:lnTo>
                  <a:lnTo>
                    <a:pt x="707" y="3845"/>
                  </a:lnTo>
                  <a:lnTo>
                    <a:pt x="641" y="3983"/>
                  </a:lnTo>
                  <a:lnTo>
                    <a:pt x="593" y="4063"/>
                  </a:lnTo>
                  <a:lnTo>
                    <a:pt x="576" y="4078"/>
                  </a:lnTo>
                  <a:lnTo>
                    <a:pt x="463" y="4201"/>
                  </a:lnTo>
                  <a:lnTo>
                    <a:pt x="363" y="4333"/>
                  </a:lnTo>
                  <a:lnTo>
                    <a:pt x="282" y="4460"/>
                  </a:lnTo>
                  <a:lnTo>
                    <a:pt x="228" y="4556"/>
                  </a:lnTo>
                  <a:lnTo>
                    <a:pt x="176" y="4661"/>
                  </a:lnTo>
                  <a:lnTo>
                    <a:pt x="129" y="4777"/>
                  </a:lnTo>
                  <a:lnTo>
                    <a:pt x="85" y="4902"/>
                  </a:lnTo>
                  <a:lnTo>
                    <a:pt x="50" y="5037"/>
                  </a:lnTo>
                  <a:lnTo>
                    <a:pt x="23" y="5180"/>
                  </a:lnTo>
                  <a:lnTo>
                    <a:pt x="5" y="5331"/>
                  </a:lnTo>
                  <a:lnTo>
                    <a:pt x="1" y="541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6127115" y="5435600"/>
              <a:ext cx="5715" cy="2540"/>
            </a:xfrm>
            <a:custGeom>
              <a:avLst/>
              <a:gdLst>
                <a:gd name="TX0" fmla="*/ 40 w 41"/>
                <a:gd name="TY0" fmla="*/ 20 h 21"/>
                <a:gd name="TX1" fmla="*/ 40 w 41"/>
                <a:gd name="TY1" fmla="*/ 20 h 21"/>
                <a:gd name="TX2" fmla="*/ 21 w 41"/>
                <a:gd name="TY2" fmla="*/ 11 h 21"/>
                <a:gd name="TX3" fmla="*/ 0 w 41"/>
                <a:gd name="TY3" fmla="*/ 0 h 21"/>
                <a:gd name="TX4" fmla="*/ 21 w 41"/>
                <a:gd name="TY4" fmla="*/ 11 h 21"/>
                <a:gd name="TX5" fmla="*/ 40 w 41"/>
                <a:gd name="TY5" fmla="*/ 20 h 2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</a:cxnLst>
              <a:rect l="l" t="t" r="r" b="b"/>
              <a:pathLst>
                <a:path w="41" h="21">
                  <a:moveTo>
                    <a:pt x="40" y="20"/>
                  </a:moveTo>
                  <a:lnTo>
                    <a:pt x="40" y="20"/>
                  </a:lnTo>
                  <a:lnTo>
                    <a:pt x="21" y="11"/>
                  </a:lnTo>
                  <a:lnTo>
                    <a:pt x="0" y="0"/>
                  </a:lnTo>
                  <a:lnTo>
                    <a:pt x="21" y="11"/>
                  </a:lnTo>
                  <a:lnTo>
                    <a:pt x="40" y="20"/>
                  </a:lnTo>
                </a:path>
              </a:pathLst>
            </a:custGeom>
            <a:noFill/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38" name="Rectangle 28"/>
            <p:cNvSpPr>
              <a:spLocks/>
            </p:cNvSpPr>
            <p:nvPr/>
          </p:nvSpPr>
          <p:spPr bwMode="auto">
            <a:xfrm>
              <a:off x="6127115" y="5435600"/>
              <a:ext cx="1270" cy="127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39" name="Freeform 29"/>
            <p:cNvSpPr>
              <a:spLocks/>
            </p:cNvSpPr>
            <p:nvPr/>
          </p:nvSpPr>
          <p:spPr bwMode="auto">
            <a:xfrm>
              <a:off x="6127115" y="5434330"/>
              <a:ext cx="635" cy="1270"/>
            </a:xfrm>
            <a:custGeom>
              <a:avLst/>
              <a:gdLst>
                <a:gd name="TX0" fmla="*/ 0 w 1"/>
                <a:gd name="TY0" fmla="*/ 1 h 2"/>
                <a:gd name="TX1" fmla="*/ 0 w 1"/>
                <a:gd name="TY1" fmla="*/ 0 h 2"/>
                <a:gd name="TX2" fmla="*/ 0 w 1"/>
                <a:gd name="TY2" fmla="*/ 0 h 2"/>
                <a:gd name="TX3" fmla="*/ 0 w 1"/>
                <a:gd name="TY3" fmla="*/ 0 h 2"/>
                <a:gd name="TX4" fmla="*/ 0 w 1"/>
                <a:gd name="TY4" fmla="*/ 1 h 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1" h="2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0" name="Rectangle 30"/>
            <p:cNvSpPr>
              <a:spLocks/>
            </p:cNvSpPr>
            <p:nvPr/>
          </p:nvSpPr>
          <p:spPr bwMode="auto">
            <a:xfrm>
              <a:off x="6127115" y="5434330"/>
              <a:ext cx="1270" cy="127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1" name="Rectangle 31"/>
            <p:cNvSpPr>
              <a:spLocks/>
            </p:cNvSpPr>
            <p:nvPr/>
          </p:nvSpPr>
          <p:spPr bwMode="auto">
            <a:xfrm>
              <a:off x="6127115" y="5434330"/>
              <a:ext cx="1270" cy="127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2" name="Freeform 32"/>
            <p:cNvSpPr>
              <a:spLocks/>
            </p:cNvSpPr>
            <p:nvPr/>
          </p:nvSpPr>
          <p:spPr bwMode="auto">
            <a:xfrm>
              <a:off x="6123940" y="5433060"/>
              <a:ext cx="635" cy="635"/>
            </a:xfrm>
            <a:custGeom>
              <a:avLst/>
              <a:gdLst>
                <a:gd name="TX0" fmla="*/ 1 w 2"/>
                <a:gd name="TY0" fmla="*/ 0 h 1"/>
                <a:gd name="TX1" fmla="*/ 0 w 2"/>
                <a:gd name="TY1" fmla="*/ 0 h 1"/>
                <a:gd name="TX2" fmla="*/ 0 w 2"/>
                <a:gd name="TY2" fmla="*/ 0 h 1"/>
                <a:gd name="TX3" fmla="*/ 0 w 2"/>
                <a:gd name="TY3" fmla="*/ 0 h 1"/>
                <a:gd name="TX4" fmla="*/ 1 w 2"/>
                <a:gd name="TY4" fmla="*/ 0 h 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" h="1">
                  <a:moveTo>
                    <a:pt x="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3" name="Rectangle 33"/>
            <p:cNvSpPr>
              <a:spLocks/>
            </p:cNvSpPr>
            <p:nvPr/>
          </p:nvSpPr>
          <p:spPr bwMode="auto">
            <a:xfrm>
              <a:off x="6123940" y="5433060"/>
              <a:ext cx="1270" cy="127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4" name="Rectangle 34"/>
            <p:cNvSpPr>
              <a:spLocks/>
            </p:cNvSpPr>
            <p:nvPr/>
          </p:nvSpPr>
          <p:spPr bwMode="auto">
            <a:xfrm>
              <a:off x="6123940" y="5433060"/>
              <a:ext cx="1270" cy="127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5" name="Freeform 35"/>
            <p:cNvSpPr>
              <a:spLocks/>
            </p:cNvSpPr>
            <p:nvPr/>
          </p:nvSpPr>
          <p:spPr bwMode="auto">
            <a:xfrm>
              <a:off x="6122670" y="5433060"/>
              <a:ext cx="1270" cy="635"/>
            </a:xfrm>
            <a:custGeom>
              <a:avLst/>
              <a:gdLst>
                <a:gd name="TX0" fmla="*/ 1 w 2"/>
                <a:gd name="TY0" fmla="*/ 0 h 1"/>
                <a:gd name="TX1" fmla="*/ 1 w 2"/>
                <a:gd name="TY1" fmla="*/ 0 h 1"/>
                <a:gd name="TX2" fmla="*/ 0 w 2"/>
                <a:gd name="TY2" fmla="*/ 0 h 1"/>
                <a:gd name="TX3" fmla="*/ 1 w 2"/>
                <a:gd name="TY3" fmla="*/ 0 h 1"/>
                <a:gd name="TX4" fmla="*/ 1 w 2"/>
                <a:gd name="TY4" fmla="*/ 0 h 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6" name="Rectangle 36"/>
            <p:cNvSpPr>
              <a:spLocks/>
            </p:cNvSpPr>
            <p:nvPr/>
          </p:nvSpPr>
          <p:spPr bwMode="auto">
            <a:xfrm>
              <a:off x="6122670" y="5433060"/>
              <a:ext cx="1270" cy="127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7" name="Freeform 37"/>
            <p:cNvSpPr>
              <a:spLocks/>
            </p:cNvSpPr>
            <p:nvPr/>
          </p:nvSpPr>
          <p:spPr bwMode="auto">
            <a:xfrm>
              <a:off x="6085205" y="5232400"/>
              <a:ext cx="40005" cy="200660"/>
            </a:xfrm>
            <a:custGeom>
              <a:avLst/>
              <a:gdLst>
                <a:gd name="TX0" fmla="*/ 297 w 309"/>
                <a:gd name="TY0" fmla="*/ 1562 h 1563"/>
                <a:gd name="TX1" fmla="*/ 262 w 309"/>
                <a:gd name="TY1" fmla="*/ 1538 h 1563"/>
                <a:gd name="TX2" fmla="*/ 199 w 309"/>
                <a:gd name="TY2" fmla="*/ 1486 h 1563"/>
                <a:gd name="TX3" fmla="*/ 143 w 309"/>
                <a:gd name="TY3" fmla="*/ 1426 h 1563"/>
                <a:gd name="TX4" fmla="*/ 96 w 309"/>
                <a:gd name="TY4" fmla="*/ 1358 h 1563"/>
                <a:gd name="TX5" fmla="*/ 57 w 309"/>
                <a:gd name="TY5" fmla="*/ 1285 h 1563"/>
                <a:gd name="TX6" fmla="*/ 27 w 309"/>
                <a:gd name="TY6" fmla="*/ 1206 h 1563"/>
                <a:gd name="TX7" fmla="*/ 8 w 309"/>
                <a:gd name="TY7" fmla="*/ 1124 h 1563"/>
                <a:gd name="TX8" fmla="*/ 0 w 309"/>
                <a:gd name="TY8" fmla="*/ 1039 h 1563"/>
                <a:gd name="TX9" fmla="*/ 0 w 309"/>
                <a:gd name="TY9" fmla="*/ 995 h 1563"/>
                <a:gd name="TX10" fmla="*/ 5 w 309"/>
                <a:gd name="TY10" fmla="*/ 915 h 1563"/>
                <a:gd name="TX11" fmla="*/ 22 w 309"/>
                <a:gd name="TY11" fmla="*/ 764 h 1563"/>
                <a:gd name="TX12" fmla="*/ 50 w 309"/>
                <a:gd name="TY12" fmla="*/ 621 h 1563"/>
                <a:gd name="TX13" fmla="*/ 85 w 309"/>
                <a:gd name="TY13" fmla="*/ 486 h 1563"/>
                <a:gd name="TX14" fmla="*/ 129 w 309"/>
                <a:gd name="TY14" fmla="*/ 361 h 1563"/>
                <a:gd name="TX15" fmla="*/ 176 w 309"/>
                <a:gd name="TY15" fmla="*/ 245 h 1563"/>
                <a:gd name="TX16" fmla="*/ 228 w 309"/>
                <a:gd name="TY16" fmla="*/ 140 h 1563"/>
                <a:gd name="TX17" fmla="*/ 282 w 309"/>
                <a:gd name="TY17" fmla="*/ 44 h 1563"/>
                <a:gd name="TX18" fmla="*/ 308 w 309"/>
                <a:gd name="TY18" fmla="*/ 0 h 1563"/>
                <a:gd name="TX19" fmla="*/ 282 w 309"/>
                <a:gd name="TY19" fmla="*/ 44 h 1563"/>
                <a:gd name="TX20" fmla="*/ 228 w 309"/>
                <a:gd name="TY20" fmla="*/ 140 h 1563"/>
                <a:gd name="TX21" fmla="*/ 176 w 309"/>
                <a:gd name="TY21" fmla="*/ 245 h 1563"/>
                <a:gd name="TX22" fmla="*/ 129 w 309"/>
                <a:gd name="TY22" fmla="*/ 361 h 1563"/>
                <a:gd name="TX23" fmla="*/ 85 w 309"/>
                <a:gd name="TY23" fmla="*/ 486 h 1563"/>
                <a:gd name="TX24" fmla="*/ 50 w 309"/>
                <a:gd name="TY24" fmla="*/ 621 h 1563"/>
                <a:gd name="TX25" fmla="*/ 23 w 309"/>
                <a:gd name="TY25" fmla="*/ 764 h 1563"/>
                <a:gd name="TX26" fmla="*/ 5 w 309"/>
                <a:gd name="TY26" fmla="*/ 915 h 1563"/>
                <a:gd name="TX27" fmla="*/ 1 w 309"/>
                <a:gd name="TY27" fmla="*/ 995 h 1563"/>
                <a:gd name="TX28" fmla="*/ 0 w 309"/>
                <a:gd name="TY28" fmla="*/ 1039 h 1563"/>
                <a:gd name="TX29" fmla="*/ 8 w 309"/>
                <a:gd name="TY29" fmla="*/ 1124 h 1563"/>
                <a:gd name="TX30" fmla="*/ 27 w 309"/>
                <a:gd name="TY30" fmla="*/ 1206 h 1563"/>
                <a:gd name="TX31" fmla="*/ 57 w 309"/>
                <a:gd name="TY31" fmla="*/ 1285 h 1563"/>
                <a:gd name="TX32" fmla="*/ 96 w 309"/>
                <a:gd name="TY32" fmla="*/ 1358 h 1563"/>
                <a:gd name="TX33" fmla="*/ 143 w 309"/>
                <a:gd name="TY33" fmla="*/ 1426 h 1563"/>
                <a:gd name="TX34" fmla="*/ 199 w 309"/>
                <a:gd name="TY34" fmla="*/ 1486 h 1563"/>
                <a:gd name="TX35" fmla="*/ 262 w 309"/>
                <a:gd name="TY35" fmla="*/ 1538 h 1563"/>
                <a:gd name="TX36" fmla="*/ 297 w 309"/>
                <a:gd name="TY36" fmla="*/ 1562 h 15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</a:cxnLst>
              <a:rect l="l" t="t" r="r" b="b"/>
              <a:pathLst>
                <a:path w="309" h="1563">
                  <a:moveTo>
                    <a:pt x="297" y="1562"/>
                  </a:moveTo>
                  <a:lnTo>
                    <a:pt x="262" y="1538"/>
                  </a:lnTo>
                  <a:lnTo>
                    <a:pt x="199" y="1486"/>
                  </a:lnTo>
                  <a:lnTo>
                    <a:pt x="143" y="1426"/>
                  </a:lnTo>
                  <a:lnTo>
                    <a:pt x="96" y="1358"/>
                  </a:lnTo>
                  <a:lnTo>
                    <a:pt x="57" y="1285"/>
                  </a:lnTo>
                  <a:lnTo>
                    <a:pt x="27" y="1206"/>
                  </a:lnTo>
                  <a:lnTo>
                    <a:pt x="8" y="1124"/>
                  </a:lnTo>
                  <a:lnTo>
                    <a:pt x="0" y="1039"/>
                  </a:lnTo>
                  <a:lnTo>
                    <a:pt x="0" y="995"/>
                  </a:lnTo>
                  <a:lnTo>
                    <a:pt x="5" y="915"/>
                  </a:lnTo>
                  <a:lnTo>
                    <a:pt x="22" y="764"/>
                  </a:lnTo>
                  <a:lnTo>
                    <a:pt x="50" y="621"/>
                  </a:lnTo>
                  <a:lnTo>
                    <a:pt x="85" y="486"/>
                  </a:lnTo>
                  <a:lnTo>
                    <a:pt x="129" y="361"/>
                  </a:lnTo>
                  <a:lnTo>
                    <a:pt x="176" y="245"/>
                  </a:lnTo>
                  <a:lnTo>
                    <a:pt x="228" y="140"/>
                  </a:lnTo>
                  <a:lnTo>
                    <a:pt x="282" y="44"/>
                  </a:lnTo>
                  <a:lnTo>
                    <a:pt x="308" y="0"/>
                  </a:lnTo>
                  <a:lnTo>
                    <a:pt x="282" y="44"/>
                  </a:lnTo>
                  <a:lnTo>
                    <a:pt x="228" y="140"/>
                  </a:lnTo>
                  <a:lnTo>
                    <a:pt x="176" y="245"/>
                  </a:lnTo>
                  <a:lnTo>
                    <a:pt x="129" y="361"/>
                  </a:lnTo>
                  <a:lnTo>
                    <a:pt x="85" y="486"/>
                  </a:lnTo>
                  <a:lnTo>
                    <a:pt x="50" y="621"/>
                  </a:lnTo>
                  <a:lnTo>
                    <a:pt x="23" y="764"/>
                  </a:lnTo>
                  <a:lnTo>
                    <a:pt x="5" y="915"/>
                  </a:lnTo>
                  <a:lnTo>
                    <a:pt x="1" y="995"/>
                  </a:lnTo>
                  <a:lnTo>
                    <a:pt x="0" y="1039"/>
                  </a:lnTo>
                  <a:lnTo>
                    <a:pt x="8" y="1124"/>
                  </a:lnTo>
                  <a:lnTo>
                    <a:pt x="27" y="1206"/>
                  </a:lnTo>
                  <a:lnTo>
                    <a:pt x="57" y="1285"/>
                  </a:lnTo>
                  <a:lnTo>
                    <a:pt x="96" y="1358"/>
                  </a:lnTo>
                  <a:lnTo>
                    <a:pt x="143" y="1426"/>
                  </a:lnTo>
                  <a:lnTo>
                    <a:pt x="199" y="1486"/>
                  </a:lnTo>
                  <a:lnTo>
                    <a:pt x="262" y="1538"/>
                  </a:lnTo>
                  <a:lnTo>
                    <a:pt x="297" y="1562"/>
                  </a:lnTo>
                </a:path>
              </a:pathLst>
            </a:custGeom>
            <a:noFill/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8" name="Freeform 38"/>
            <p:cNvSpPr>
              <a:spLocks/>
            </p:cNvSpPr>
            <p:nvPr/>
          </p:nvSpPr>
          <p:spPr bwMode="auto">
            <a:xfrm>
              <a:off x="6085205" y="5186680"/>
              <a:ext cx="266700" cy="252730"/>
            </a:xfrm>
            <a:custGeom>
              <a:avLst/>
              <a:gdLst>
                <a:gd name="TX0" fmla="*/ 635 w 2075"/>
                <a:gd name="TY0" fmla="*/ 1968 h 1969"/>
                <a:gd name="TX1" fmla="*/ 575 w 2075"/>
                <a:gd name="TY1" fmla="*/ 1968 h 1969"/>
                <a:gd name="TX2" fmla="*/ 443 w 2075"/>
                <a:gd name="TY2" fmla="*/ 1962 h 1969"/>
                <a:gd name="TX3" fmla="*/ 372 w 2075"/>
                <a:gd name="TY3" fmla="*/ 1955 h 1969"/>
                <a:gd name="TX4" fmla="*/ 353 w 2075"/>
                <a:gd name="TY4" fmla="*/ 1946 h 1969"/>
                <a:gd name="TX5" fmla="*/ 332 w 2075"/>
                <a:gd name="TY5" fmla="*/ 1935 h 1969"/>
                <a:gd name="TX6" fmla="*/ 332 w 2075"/>
                <a:gd name="TY6" fmla="*/ 1935 h 1969"/>
                <a:gd name="TX7" fmla="*/ 332 w 2075"/>
                <a:gd name="TY7" fmla="*/ 1935 h 1969"/>
                <a:gd name="TX8" fmla="*/ 332 w 2075"/>
                <a:gd name="TY8" fmla="*/ 1935 h 1969"/>
                <a:gd name="TX9" fmla="*/ 332 w 2075"/>
                <a:gd name="TY9" fmla="*/ 1935 h 1969"/>
                <a:gd name="TX10" fmla="*/ 331 w 2075"/>
                <a:gd name="TY10" fmla="*/ 1935 h 1969"/>
                <a:gd name="TX11" fmla="*/ 331 w 2075"/>
                <a:gd name="TY11" fmla="*/ 1935 h 1969"/>
                <a:gd name="TX12" fmla="*/ 331 w 2075"/>
                <a:gd name="TY12" fmla="*/ 1934 h 1969"/>
                <a:gd name="TX13" fmla="*/ 331 w 2075"/>
                <a:gd name="TY13" fmla="*/ 1934 h 1969"/>
                <a:gd name="TX14" fmla="*/ 331 w 2075"/>
                <a:gd name="TY14" fmla="*/ 1934 h 1969"/>
                <a:gd name="TX15" fmla="*/ 330 w 2075"/>
                <a:gd name="TY15" fmla="*/ 1934 h 1969"/>
                <a:gd name="TX16" fmla="*/ 330 w 2075"/>
                <a:gd name="TY16" fmla="*/ 1934 h 1969"/>
                <a:gd name="TX17" fmla="*/ 330 w 2075"/>
                <a:gd name="TY17" fmla="*/ 1934 h 1969"/>
                <a:gd name="TX18" fmla="*/ 330 w 2075"/>
                <a:gd name="TY18" fmla="*/ 1934 h 1969"/>
                <a:gd name="TX19" fmla="*/ 330 w 2075"/>
                <a:gd name="TY19" fmla="*/ 1934 h 1969"/>
                <a:gd name="TX20" fmla="*/ 330 w 2075"/>
                <a:gd name="TY20" fmla="*/ 1934 h 1969"/>
                <a:gd name="TX21" fmla="*/ 330 w 2075"/>
                <a:gd name="TY21" fmla="*/ 1934 h 1969"/>
                <a:gd name="TX22" fmla="*/ 314 w 2075"/>
                <a:gd name="TY22" fmla="*/ 1925 h 1969"/>
                <a:gd name="TX23" fmla="*/ 300 w 2075"/>
                <a:gd name="TY23" fmla="*/ 1916 h 1969"/>
                <a:gd name="TX24" fmla="*/ 299 w 2075"/>
                <a:gd name="TY24" fmla="*/ 1916 h 1969"/>
                <a:gd name="TX25" fmla="*/ 299 w 2075"/>
                <a:gd name="TY25" fmla="*/ 1916 h 1969"/>
                <a:gd name="TX26" fmla="*/ 299 w 2075"/>
                <a:gd name="TY26" fmla="*/ 1916 h 1969"/>
                <a:gd name="TX27" fmla="*/ 299 w 2075"/>
                <a:gd name="TY27" fmla="*/ 1916 h 1969"/>
                <a:gd name="TX28" fmla="*/ 299 w 2075"/>
                <a:gd name="TY28" fmla="*/ 1916 h 1969"/>
                <a:gd name="TX29" fmla="*/ 299 w 2075"/>
                <a:gd name="TY29" fmla="*/ 1916 h 1969"/>
                <a:gd name="TX30" fmla="*/ 299 w 2075"/>
                <a:gd name="TY30" fmla="*/ 1916 h 1969"/>
                <a:gd name="TX31" fmla="*/ 298 w 2075"/>
                <a:gd name="TY31" fmla="*/ 1916 h 1969"/>
                <a:gd name="TX32" fmla="*/ 298 w 2075"/>
                <a:gd name="TY32" fmla="*/ 1916 h 1969"/>
                <a:gd name="TX33" fmla="*/ 298 w 2075"/>
                <a:gd name="TY33" fmla="*/ 1916 h 1969"/>
                <a:gd name="TX34" fmla="*/ 298 w 2075"/>
                <a:gd name="TY34" fmla="*/ 1915 h 1969"/>
                <a:gd name="TX35" fmla="*/ 298 w 2075"/>
                <a:gd name="TY35" fmla="*/ 1915 h 1969"/>
                <a:gd name="TX36" fmla="*/ 298 w 2075"/>
                <a:gd name="TY36" fmla="*/ 1915 h 1969"/>
                <a:gd name="TX37" fmla="*/ 297 w 2075"/>
                <a:gd name="TY37" fmla="*/ 1915 h 1969"/>
                <a:gd name="TX38" fmla="*/ 297 w 2075"/>
                <a:gd name="TY38" fmla="*/ 1915 h 1969"/>
                <a:gd name="TX39" fmla="*/ 297 w 2075"/>
                <a:gd name="TY39" fmla="*/ 1915 h 1969"/>
                <a:gd name="TX40" fmla="*/ 297 w 2075"/>
                <a:gd name="TY40" fmla="*/ 1915 h 1969"/>
                <a:gd name="TX41" fmla="*/ 297 w 2075"/>
                <a:gd name="TY41" fmla="*/ 1915 h 1969"/>
                <a:gd name="TX42" fmla="*/ 297 w 2075"/>
                <a:gd name="TY42" fmla="*/ 1915 h 1969"/>
                <a:gd name="TX43" fmla="*/ 297 w 2075"/>
                <a:gd name="TY43" fmla="*/ 1915 h 1969"/>
                <a:gd name="TX44" fmla="*/ 262 w 2075"/>
                <a:gd name="TY44" fmla="*/ 1891 h 1969"/>
                <a:gd name="TX45" fmla="*/ 199 w 2075"/>
                <a:gd name="TY45" fmla="*/ 1839 h 1969"/>
                <a:gd name="TX46" fmla="*/ 143 w 2075"/>
                <a:gd name="TY46" fmla="*/ 1779 h 1969"/>
                <a:gd name="TX47" fmla="*/ 96 w 2075"/>
                <a:gd name="TY47" fmla="*/ 1711 h 1969"/>
                <a:gd name="TX48" fmla="*/ 57 w 2075"/>
                <a:gd name="TY48" fmla="*/ 1638 h 1969"/>
                <a:gd name="TX49" fmla="*/ 27 w 2075"/>
                <a:gd name="TY49" fmla="*/ 1559 h 1969"/>
                <a:gd name="TX50" fmla="*/ 8 w 2075"/>
                <a:gd name="TY50" fmla="*/ 1477 h 1969"/>
                <a:gd name="TX51" fmla="*/ 0 w 2075"/>
                <a:gd name="TY51" fmla="*/ 1392 h 1969"/>
                <a:gd name="TX52" fmla="*/ 1 w 2075"/>
                <a:gd name="TY52" fmla="*/ 1348 h 1969"/>
                <a:gd name="TX53" fmla="*/ 5 w 2075"/>
                <a:gd name="TY53" fmla="*/ 1268 h 1969"/>
                <a:gd name="TX54" fmla="*/ 23 w 2075"/>
                <a:gd name="TY54" fmla="*/ 1117 h 1969"/>
                <a:gd name="TX55" fmla="*/ 50 w 2075"/>
                <a:gd name="TY55" fmla="*/ 974 h 1969"/>
                <a:gd name="TX56" fmla="*/ 85 w 2075"/>
                <a:gd name="TY56" fmla="*/ 839 h 1969"/>
                <a:gd name="TX57" fmla="*/ 129 w 2075"/>
                <a:gd name="TY57" fmla="*/ 714 h 1969"/>
                <a:gd name="TX58" fmla="*/ 176 w 2075"/>
                <a:gd name="TY58" fmla="*/ 598 h 1969"/>
                <a:gd name="TX59" fmla="*/ 228 w 2075"/>
                <a:gd name="TY59" fmla="*/ 493 h 1969"/>
                <a:gd name="TX60" fmla="*/ 282 w 2075"/>
                <a:gd name="TY60" fmla="*/ 397 h 1969"/>
                <a:gd name="TX61" fmla="*/ 308 w 2075"/>
                <a:gd name="TY61" fmla="*/ 353 h 1969"/>
                <a:gd name="TX62" fmla="*/ 363 w 2075"/>
                <a:gd name="TY62" fmla="*/ 270 h 1969"/>
                <a:gd name="TX63" fmla="*/ 463 w 2075"/>
                <a:gd name="TY63" fmla="*/ 138 h 1969"/>
                <a:gd name="TX64" fmla="*/ 576 w 2075"/>
                <a:gd name="TY64" fmla="*/ 15 h 1969"/>
                <a:gd name="TX65" fmla="*/ 593 w 2075"/>
                <a:gd name="TY65" fmla="*/ 0 h 1969"/>
                <a:gd name="TX66" fmla="*/ 593 w 2075"/>
                <a:gd name="TY66" fmla="*/ 10 h 1969"/>
                <a:gd name="TX67" fmla="*/ 601 w 2075"/>
                <a:gd name="TY67" fmla="*/ 73 h 1969"/>
                <a:gd name="TX68" fmla="*/ 619 w 2075"/>
                <a:gd name="TY68" fmla="*/ 137 h 1969"/>
                <a:gd name="TX69" fmla="*/ 653 w 2075"/>
                <a:gd name="TY69" fmla="*/ 215 h 1969"/>
                <a:gd name="TX70" fmla="*/ 707 w 2075"/>
                <a:gd name="TY70" fmla="*/ 304 h 1969"/>
                <a:gd name="TX71" fmla="*/ 786 w 2075"/>
                <a:gd name="TY71" fmla="*/ 398 h 1969"/>
                <a:gd name="TX72" fmla="*/ 866 w 2075"/>
                <a:gd name="TY72" fmla="*/ 472 h 1969"/>
                <a:gd name="TX73" fmla="*/ 929 w 2075"/>
                <a:gd name="TY73" fmla="*/ 522 h 1969"/>
                <a:gd name="TX74" fmla="*/ 964 w 2075"/>
                <a:gd name="TY74" fmla="*/ 546 h 1969"/>
                <a:gd name="TX75" fmla="*/ 1004 w 2075"/>
                <a:gd name="TY75" fmla="*/ 572 h 1969"/>
                <a:gd name="TX76" fmla="*/ 1089 w 2075"/>
                <a:gd name="TY76" fmla="*/ 616 h 1969"/>
                <a:gd name="TX77" fmla="*/ 1181 w 2075"/>
                <a:gd name="TY77" fmla="*/ 650 h 1969"/>
                <a:gd name="TX78" fmla="*/ 1278 w 2075"/>
                <a:gd name="TY78" fmla="*/ 676 h 1969"/>
                <a:gd name="TX79" fmla="*/ 1377 w 2075"/>
                <a:gd name="TY79" fmla="*/ 695 h 1969"/>
                <a:gd name="TX80" fmla="*/ 1477 w 2075"/>
                <a:gd name="TY80" fmla="*/ 708 h 1969"/>
                <a:gd name="TX81" fmla="*/ 1624 w 2075"/>
                <a:gd name="TY81" fmla="*/ 719 h 1969"/>
                <a:gd name="TX82" fmla="*/ 1715 w 2075"/>
                <a:gd name="TY82" fmla="*/ 719 h 1969"/>
                <a:gd name="TX83" fmla="*/ 1790 w 2075"/>
                <a:gd name="TY83" fmla="*/ 719 h 1969"/>
                <a:gd name="TX84" fmla="*/ 1920 w 2075"/>
                <a:gd name="TY84" fmla="*/ 712 h 1969"/>
                <a:gd name="TX85" fmla="*/ 2055 w 2075"/>
                <a:gd name="TY85" fmla="*/ 699 h 1969"/>
                <a:gd name="TX86" fmla="*/ 2074 w 2075"/>
                <a:gd name="TY86" fmla="*/ 695 h 1969"/>
                <a:gd name="TX87" fmla="*/ 2070 w 2075"/>
                <a:gd name="TY87" fmla="*/ 702 h 1969"/>
                <a:gd name="TX88" fmla="*/ 2031 w 2075"/>
                <a:gd name="TY88" fmla="*/ 744 h 1969"/>
                <a:gd name="TX89" fmla="*/ 1986 w 2075"/>
                <a:gd name="TY89" fmla="*/ 780 h 1969"/>
                <a:gd name="TX90" fmla="*/ 1922 w 2075"/>
                <a:gd name="TY90" fmla="*/ 819 h 1969"/>
                <a:gd name="TX91" fmla="*/ 1837 w 2075"/>
                <a:gd name="TY91" fmla="*/ 857 h 1969"/>
                <a:gd name="TX92" fmla="*/ 1730 w 2075"/>
                <a:gd name="TY92" fmla="*/ 886 h 1969"/>
                <a:gd name="TX93" fmla="*/ 1598 w 2075"/>
                <a:gd name="TY93" fmla="*/ 903 h 1969"/>
                <a:gd name="TX94" fmla="*/ 1521 w 2075"/>
                <a:gd name="TY94" fmla="*/ 904 h 1969"/>
                <a:gd name="TX95" fmla="*/ 1463 w 2075"/>
                <a:gd name="TY95" fmla="*/ 903 h 1969"/>
                <a:gd name="TX96" fmla="*/ 1402 w 2075"/>
                <a:gd name="TY96" fmla="*/ 899 h 1969"/>
                <a:gd name="TX97" fmla="*/ 1344 w 2075"/>
                <a:gd name="TY97" fmla="*/ 895 h 1969"/>
                <a:gd name="TX98" fmla="*/ 1295 w 2075"/>
                <a:gd name="TY98" fmla="*/ 894 h 1969"/>
                <a:gd name="TX99" fmla="*/ 1262 w 2075"/>
                <a:gd name="TY99" fmla="*/ 894 h 1969"/>
                <a:gd name="TX100" fmla="*/ 1207 w 2075"/>
                <a:gd name="TY100" fmla="*/ 900 h 1969"/>
                <a:gd name="TX101" fmla="*/ 1165 w 2075"/>
                <a:gd name="TY101" fmla="*/ 909 h 1969"/>
                <a:gd name="TX102" fmla="*/ 1135 w 2075"/>
                <a:gd name="TY102" fmla="*/ 922 h 1969"/>
                <a:gd name="TX103" fmla="*/ 1116 w 2075"/>
                <a:gd name="TY103" fmla="*/ 938 h 1969"/>
                <a:gd name="TX104" fmla="*/ 1107 w 2075"/>
                <a:gd name="TY104" fmla="*/ 958 h 1969"/>
                <a:gd name="TX105" fmla="*/ 1107 w 2075"/>
                <a:gd name="TY105" fmla="*/ 979 h 1969"/>
                <a:gd name="TX106" fmla="*/ 1115 w 2075"/>
                <a:gd name="TY106" fmla="*/ 1002 h 1969"/>
                <a:gd name="TX107" fmla="*/ 1140 w 2075"/>
                <a:gd name="TY107" fmla="*/ 1038 h 1969"/>
                <a:gd name="TX108" fmla="*/ 1194 w 2075"/>
                <a:gd name="TY108" fmla="*/ 1087 h 1969"/>
                <a:gd name="TX109" fmla="*/ 1263 w 2075"/>
                <a:gd name="TY109" fmla="*/ 1133 h 1969"/>
                <a:gd name="TX110" fmla="*/ 1339 w 2075"/>
                <a:gd name="TY110" fmla="*/ 1170 h 1969"/>
                <a:gd name="TX111" fmla="*/ 1378 w 2075"/>
                <a:gd name="TY111" fmla="*/ 1184 h 1969"/>
                <a:gd name="TX112" fmla="*/ 1397 w 2075"/>
                <a:gd name="TY112" fmla="*/ 1192 h 1969"/>
                <a:gd name="TX113" fmla="*/ 1432 w 2075"/>
                <a:gd name="TY113" fmla="*/ 1218 h 1969"/>
                <a:gd name="TX114" fmla="*/ 1462 w 2075"/>
                <a:gd name="TY114" fmla="*/ 1257 h 1969"/>
                <a:gd name="TX115" fmla="*/ 1486 w 2075"/>
                <a:gd name="TY115" fmla="*/ 1307 h 1969"/>
                <a:gd name="TX116" fmla="*/ 1502 w 2075"/>
                <a:gd name="TY116" fmla="*/ 1364 h 1969"/>
                <a:gd name="TX117" fmla="*/ 1509 w 2075"/>
                <a:gd name="TY117" fmla="*/ 1427 h 1969"/>
                <a:gd name="TX118" fmla="*/ 1504 w 2075"/>
                <a:gd name="TY118" fmla="*/ 1495 h 1969"/>
                <a:gd name="TX119" fmla="*/ 1487 w 2075"/>
                <a:gd name="TY119" fmla="*/ 1566 h 1969"/>
                <a:gd name="TX120" fmla="*/ 1457 w 2075"/>
                <a:gd name="TY120" fmla="*/ 1636 h 1969"/>
                <a:gd name="TX121" fmla="*/ 1411 w 2075"/>
                <a:gd name="TY121" fmla="*/ 1705 h 1969"/>
                <a:gd name="TX122" fmla="*/ 1348 w 2075"/>
                <a:gd name="TY122" fmla="*/ 1769 h 1969"/>
                <a:gd name="TX123" fmla="*/ 1268 w 2075"/>
                <a:gd name="TY123" fmla="*/ 1829 h 1969"/>
                <a:gd name="TX124" fmla="*/ 1166 w 2075"/>
                <a:gd name="TY124" fmla="*/ 1881 h 1969"/>
                <a:gd name="TX125" fmla="*/ 1045 w 2075"/>
                <a:gd name="TY125" fmla="*/ 1922 h 1969"/>
                <a:gd name="TX126" fmla="*/ 900 w 2075"/>
                <a:gd name="TY126" fmla="*/ 1951 h 1969"/>
                <a:gd name="TX127" fmla="*/ 731 w 2075"/>
                <a:gd name="TY127" fmla="*/ 1967 h 1969"/>
                <a:gd name="TX128" fmla="*/ 635 w 2075"/>
                <a:gd name="TY128" fmla="*/ 1968 h 196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3" y="TY63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  <a:cxn ang="0">
                  <a:pos x="TX69" y="TY69"/>
                </a:cxn>
                <a:cxn ang="0">
                  <a:pos x="TX70" y="TY70"/>
                </a:cxn>
                <a:cxn ang="0">
                  <a:pos x="TX71" y="TY71"/>
                </a:cxn>
                <a:cxn ang="0">
                  <a:pos x="TX72" y="TY72"/>
                </a:cxn>
                <a:cxn ang="0">
                  <a:pos x="TX73" y="TY73"/>
                </a:cxn>
                <a:cxn ang="0">
                  <a:pos x="TX74" y="TY74"/>
                </a:cxn>
                <a:cxn ang="0">
                  <a:pos x="TX75" y="TY75"/>
                </a:cxn>
                <a:cxn ang="0">
                  <a:pos x="TX76" y="TY76"/>
                </a:cxn>
                <a:cxn ang="0">
                  <a:pos x="TX77" y="TY77"/>
                </a:cxn>
                <a:cxn ang="0">
                  <a:pos x="TX78" y="TY78"/>
                </a:cxn>
                <a:cxn ang="0">
                  <a:pos x="TX79" y="TY79"/>
                </a:cxn>
                <a:cxn ang="0">
                  <a:pos x="TX80" y="TY80"/>
                </a:cxn>
                <a:cxn ang="0">
                  <a:pos x="TX81" y="TY81"/>
                </a:cxn>
                <a:cxn ang="0">
                  <a:pos x="TX82" y="TY82"/>
                </a:cxn>
                <a:cxn ang="0">
                  <a:pos x="TX83" y="TY83"/>
                </a:cxn>
                <a:cxn ang="0">
                  <a:pos x="TX84" y="TY84"/>
                </a:cxn>
                <a:cxn ang="0">
                  <a:pos x="TX85" y="TY85"/>
                </a:cxn>
                <a:cxn ang="0">
                  <a:pos x="TX86" y="TY86"/>
                </a:cxn>
                <a:cxn ang="0">
                  <a:pos x="TX87" y="TY87"/>
                </a:cxn>
                <a:cxn ang="0">
                  <a:pos x="TX88" y="TY88"/>
                </a:cxn>
                <a:cxn ang="0">
                  <a:pos x="TX89" y="TY89"/>
                </a:cxn>
                <a:cxn ang="0">
                  <a:pos x="TX90" y="TY90"/>
                </a:cxn>
                <a:cxn ang="0">
                  <a:pos x="TX91" y="TY91"/>
                </a:cxn>
                <a:cxn ang="0">
                  <a:pos x="TX92" y="TY92"/>
                </a:cxn>
                <a:cxn ang="0">
                  <a:pos x="TX93" y="TY93"/>
                </a:cxn>
                <a:cxn ang="0">
                  <a:pos x="TX94" y="TY94"/>
                </a:cxn>
                <a:cxn ang="0">
                  <a:pos x="TX95" y="TY95"/>
                </a:cxn>
                <a:cxn ang="0">
                  <a:pos x="TX96" y="TY96"/>
                </a:cxn>
                <a:cxn ang="0">
                  <a:pos x="TX97" y="TY97"/>
                </a:cxn>
                <a:cxn ang="0">
                  <a:pos x="TX98" y="TY98"/>
                </a:cxn>
                <a:cxn ang="0">
                  <a:pos x="TX99" y="TY99"/>
                </a:cxn>
                <a:cxn ang="0">
                  <a:pos x="TX100" y="TY100"/>
                </a:cxn>
                <a:cxn ang="0">
                  <a:pos x="TX101" y="TY101"/>
                </a:cxn>
                <a:cxn ang="0">
                  <a:pos x="TX102" y="TY102"/>
                </a:cxn>
                <a:cxn ang="0">
                  <a:pos x="TX103" y="TY103"/>
                </a:cxn>
                <a:cxn ang="0">
                  <a:pos x="TX104" y="TY104"/>
                </a:cxn>
                <a:cxn ang="0">
                  <a:pos x="TX105" y="TY105"/>
                </a:cxn>
                <a:cxn ang="0">
                  <a:pos x="TX106" y="TY106"/>
                </a:cxn>
                <a:cxn ang="0">
                  <a:pos x="TX107" y="TY107"/>
                </a:cxn>
                <a:cxn ang="0">
                  <a:pos x="TX108" y="TY108"/>
                </a:cxn>
                <a:cxn ang="0">
                  <a:pos x="TX109" y="TY109"/>
                </a:cxn>
                <a:cxn ang="0">
                  <a:pos x="TX110" y="TY110"/>
                </a:cxn>
                <a:cxn ang="0">
                  <a:pos x="TX111" y="TY111"/>
                </a:cxn>
                <a:cxn ang="0">
                  <a:pos x="TX112" y="TY112"/>
                </a:cxn>
                <a:cxn ang="0">
                  <a:pos x="TX113" y="TY113"/>
                </a:cxn>
                <a:cxn ang="0">
                  <a:pos x="TX114" y="TY114"/>
                </a:cxn>
                <a:cxn ang="0">
                  <a:pos x="TX115" y="TY115"/>
                </a:cxn>
                <a:cxn ang="0">
                  <a:pos x="TX116" y="TY116"/>
                </a:cxn>
                <a:cxn ang="0">
                  <a:pos x="TX117" y="TY117"/>
                </a:cxn>
                <a:cxn ang="0">
                  <a:pos x="TX118" y="TY118"/>
                </a:cxn>
                <a:cxn ang="0">
                  <a:pos x="TX119" y="TY119"/>
                </a:cxn>
                <a:cxn ang="0">
                  <a:pos x="TX120" y="TY120"/>
                </a:cxn>
                <a:cxn ang="0">
                  <a:pos x="TX121" y="TY121"/>
                </a:cxn>
                <a:cxn ang="0">
                  <a:pos x="TX122" y="TY122"/>
                </a:cxn>
                <a:cxn ang="0">
                  <a:pos x="TX123" y="TY123"/>
                </a:cxn>
                <a:cxn ang="0">
                  <a:pos x="TX124" y="TY124"/>
                </a:cxn>
                <a:cxn ang="0">
                  <a:pos x="TX125" y="TY125"/>
                </a:cxn>
                <a:cxn ang="0">
                  <a:pos x="TX126" y="TY126"/>
                </a:cxn>
                <a:cxn ang="0">
                  <a:pos x="TX127" y="TY127"/>
                </a:cxn>
                <a:cxn ang="0">
                  <a:pos x="TX128" y="TY128"/>
                </a:cxn>
              </a:cxnLst>
              <a:rect l="l" t="t" r="r" b="b"/>
              <a:pathLst>
                <a:path w="2075" h="1969">
                  <a:moveTo>
                    <a:pt x="635" y="1968"/>
                  </a:moveTo>
                  <a:lnTo>
                    <a:pt x="575" y="1968"/>
                  </a:lnTo>
                  <a:lnTo>
                    <a:pt x="443" y="1962"/>
                  </a:lnTo>
                  <a:lnTo>
                    <a:pt x="372" y="1955"/>
                  </a:lnTo>
                  <a:lnTo>
                    <a:pt x="353" y="1946"/>
                  </a:lnTo>
                  <a:lnTo>
                    <a:pt x="332" y="1935"/>
                  </a:lnTo>
                  <a:lnTo>
                    <a:pt x="332" y="1935"/>
                  </a:lnTo>
                  <a:lnTo>
                    <a:pt x="332" y="1935"/>
                  </a:lnTo>
                  <a:lnTo>
                    <a:pt x="332" y="1935"/>
                  </a:lnTo>
                  <a:lnTo>
                    <a:pt x="332" y="1935"/>
                  </a:lnTo>
                  <a:lnTo>
                    <a:pt x="331" y="1935"/>
                  </a:lnTo>
                  <a:lnTo>
                    <a:pt x="331" y="1935"/>
                  </a:lnTo>
                  <a:lnTo>
                    <a:pt x="331" y="1934"/>
                  </a:lnTo>
                  <a:lnTo>
                    <a:pt x="331" y="1934"/>
                  </a:lnTo>
                  <a:lnTo>
                    <a:pt x="331" y="1934"/>
                  </a:lnTo>
                  <a:lnTo>
                    <a:pt x="330" y="1934"/>
                  </a:lnTo>
                  <a:lnTo>
                    <a:pt x="330" y="1934"/>
                  </a:lnTo>
                  <a:lnTo>
                    <a:pt x="330" y="1934"/>
                  </a:lnTo>
                  <a:lnTo>
                    <a:pt x="330" y="1934"/>
                  </a:lnTo>
                  <a:lnTo>
                    <a:pt x="330" y="1934"/>
                  </a:lnTo>
                  <a:lnTo>
                    <a:pt x="330" y="1934"/>
                  </a:lnTo>
                  <a:lnTo>
                    <a:pt x="330" y="1934"/>
                  </a:lnTo>
                  <a:lnTo>
                    <a:pt x="314" y="1925"/>
                  </a:lnTo>
                  <a:lnTo>
                    <a:pt x="300" y="1916"/>
                  </a:lnTo>
                  <a:lnTo>
                    <a:pt x="299" y="1916"/>
                  </a:lnTo>
                  <a:lnTo>
                    <a:pt x="299" y="1916"/>
                  </a:lnTo>
                  <a:lnTo>
                    <a:pt x="299" y="1916"/>
                  </a:lnTo>
                  <a:lnTo>
                    <a:pt x="299" y="1916"/>
                  </a:lnTo>
                  <a:lnTo>
                    <a:pt x="299" y="1916"/>
                  </a:lnTo>
                  <a:lnTo>
                    <a:pt x="299" y="1916"/>
                  </a:lnTo>
                  <a:lnTo>
                    <a:pt x="299" y="1916"/>
                  </a:lnTo>
                  <a:lnTo>
                    <a:pt x="298" y="1916"/>
                  </a:lnTo>
                  <a:lnTo>
                    <a:pt x="298" y="1916"/>
                  </a:lnTo>
                  <a:lnTo>
                    <a:pt x="298" y="1916"/>
                  </a:lnTo>
                  <a:lnTo>
                    <a:pt x="298" y="1915"/>
                  </a:lnTo>
                  <a:lnTo>
                    <a:pt x="298" y="1915"/>
                  </a:lnTo>
                  <a:lnTo>
                    <a:pt x="298" y="1915"/>
                  </a:lnTo>
                  <a:lnTo>
                    <a:pt x="297" y="1915"/>
                  </a:lnTo>
                  <a:lnTo>
                    <a:pt x="297" y="1915"/>
                  </a:lnTo>
                  <a:lnTo>
                    <a:pt x="297" y="1915"/>
                  </a:lnTo>
                  <a:lnTo>
                    <a:pt x="297" y="1915"/>
                  </a:lnTo>
                  <a:lnTo>
                    <a:pt x="297" y="1915"/>
                  </a:lnTo>
                  <a:lnTo>
                    <a:pt x="297" y="1915"/>
                  </a:lnTo>
                  <a:lnTo>
                    <a:pt x="297" y="1915"/>
                  </a:lnTo>
                  <a:lnTo>
                    <a:pt x="262" y="1891"/>
                  </a:lnTo>
                  <a:lnTo>
                    <a:pt x="199" y="1839"/>
                  </a:lnTo>
                  <a:lnTo>
                    <a:pt x="143" y="1779"/>
                  </a:lnTo>
                  <a:lnTo>
                    <a:pt x="96" y="1711"/>
                  </a:lnTo>
                  <a:lnTo>
                    <a:pt x="57" y="1638"/>
                  </a:lnTo>
                  <a:lnTo>
                    <a:pt x="27" y="1559"/>
                  </a:lnTo>
                  <a:lnTo>
                    <a:pt x="8" y="1477"/>
                  </a:lnTo>
                  <a:lnTo>
                    <a:pt x="0" y="1392"/>
                  </a:lnTo>
                  <a:lnTo>
                    <a:pt x="1" y="1348"/>
                  </a:lnTo>
                  <a:lnTo>
                    <a:pt x="5" y="1268"/>
                  </a:lnTo>
                  <a:lnTo>
                    <a:pt x="23" y="1117"/>
                  </a:lnTo>
                  <a:lnTo>
                    <a:pt x="50" y="974"/>
                  </a:lnTo>
                  <a:lnTo>
                    <a:pt x="85" y="839"/>
                  </a:lnTo>
                  <a:lnTo>
                    <a:pt x="129" y="714"/>
                  </a:lnTo>
                  <a:lnTo>
                    <a:pt x="176" y="598"/>
                  </a:lnTo>
                  <a:lnTo>
                    <a:pt x="228" y="493"/>
                  </a:lnTo>
                  <a:lnTo>
                    <a:pt x="282" y="397"/>
                  </a:lnTo>
                  <a:lnTo>
                    <a:pt x="308" y="353"/>
                  </a:lnTo>
                  <a:lnTo>
                    <a:pt x="363" y="270"/>
                  </a:lnTo>
                  <a:lnTo>
                    <a:pt x="463" y="138"/>
                  </a:lnTo>
                  <a:lnTo>
                    <a:pt x="576" y="15"/>
                  </a:lnTo>
                  <a:lnTo>
                    <a:pt x="593" y="0"/>
                  </a:lnTo>
                  <a:lnTo>
                    <a:pt x="593" y="10"/>
                  </a:lnTo>
                  <a:lnTo>
                    <a:pt x="601" y="73"/>
                  </a:lnTo>
                  <a:lnTo>
                    <a:pt x="619" y="137"/>
                  </a:lnTo>
                  <a:lnTo>
                    <a:pt x="653" y="215"/>
                  </a:lnTo>
                  <a:lnTo>
                    <a:pt x="707" y="304"/>
                  </a:lnTo>
                  <a:lnTo>
                    <a:pt x="786" y="398"/>
                  </a:lnTo>
                  <a:lnTo>
                    <a:pt x="866" y="472"/>
                  </a:lnTo>
                  <a:lnTo>
                    <a:pt x="929" y="522"/>
                  </a:lnTo>
                  <a:lnTo>
                    <a:pt x="964" y="546"/>
                  </a:lnTo>
                  <a:lnTo>
                    <a:pt x="1004" y="572"/>
                  </a:lnTo>
                  <a:lnTo>
                    <a:pt x="1089" y="616"/>
                  </a:lnTo>
                  <a:lnTo>
                    <a:pt x="1181" y="650"/>
                  </a:lnTo>
                  <a:lnTo>
                    <a:pt x="1278" y="676"/>
                  </a:lnTo>
                  <a:lnTo>
                    <a:pt x="1377" y="695"/>
                  </a:lnTo>
                  <a:lnTo>
                    <a:pt x="1477" y="708"/>
                  </a:lnTo>
                  <a:lnTo>
                    <a:pt x="1624" y="719"/>
                  </a:lnTo>
                  <a:lnTo>
                    <a:pt x="1715" y="719"/>
                  </a:lnTo>
                  <a:lnTo>
                    <a:pt x="1790" y="719"/>
                  </a:lnTo>
                  <a:lnTo>
                    <a:pt x="1920" y="712"/>
                  </a:lnTo>
                  <a:lnTo>
                    <a:pt x="2055" y="699"/>
                  </a:lnTo>
                  <a:lnTo>
                    <a:pt x="2074" y="695"/>
                  </a:lnTo>
                  <a:lnTo>
                    <a:pt x="2070" y="702"/>
                  </a:lnTo>
                  <a:lnTo>
                    <a:pt x="2031" y="744"/>
                  </a:lnTo>
                  <a:lnTo>
                    <a:pt x="1986" y="780"/>
                  </a:lnTo>
                  <a:lnTo>
                    <a:pt x="1922" y="819"/>
                  </a:lnTo>
                  <a:lnTo>
                    <a:pt x="1837" y="857"/>
                  </a:lnTo>
                  <a:lnTo>
                    <a:pt x="1730" y="886"/>
                  </a:lnTo>
                  <a:lnTo>
                    <a:pt x="1598" y="903"/>
                  </a:lnTo>
                  <a:lnTo>
                    <a:pt x="1521" y="904"/>
                  </a:lnTo>
                  <a:lnTo>
                    <a:pt x="1463" y="903"/>
                  </a:lnTo>
                  <a:lnTo>
                    <a:pt x="1402" y="899"/>
                  </a:lnTo>
                  <a:lnTo>
                    <a:pt x="1344" y="895"/>
                  </a:lnTo>
                  <a:lnTo>
                    <a:pt x="1295" y="894"/>
                  </a:lnTo>
                  <a:lnTo>
                    <a:pt x="1262" y="894"/>
                  </a:lnTo>
                  <a:lnTo>
                    <a:pt x="1207" y="900"/>
                  </a:lnTo>
                  <a:lnTo>
                    <a:pt x="1165" y="909"/>
                  </a:lnTo>
                  <a:lnTo>
                    <a:pt x="1135" y="922"/>
                  </a:lnTo>
                  <a:lnTo>
                    <a:pt x="1116" y="938"/>
                  </a:lnTo>
                  <a:lnTo>
                    <a:pt x="1107" y="958"/>
                  </a:lnTo>
                  <a:lnTo>
                    <a:pt x="1107" y="979"/>
                  </a:lnTo>
                  <a:lnTo>
                    <a:pt x="1115" y="1002"/>
                  </a:lnTo>
                  <a:lnTo>
                    <a:pt x="1140" y="1038"/>
                  </a:lnTo>
                  <a:lnTo>
                    <a:pt x="1194" y="1087"/>
                  </a:lnTo>
                  <a:lnTo>
                    <a:pt x="1263" y="1133"/>
                  </a:lnTo>
                  <a:lnTo>
                    <a:pt x="1339" y="1170"/>
                  </a:lnTo>
                  <a:lnTo>
                    <a:pt x="1378" y="1184"/>
                  </a:lnTo>
                  <a:lnTo>
                    <a:pt x="1397" y="1192"/>
                  </a:lnTo>
                  <a:lnTo>
                    <a:pt x="1432" y="1218"/>
                  </a:lnTo>
                  <a:lnTo>
                    <a:pt x="1462" y="1257"/>
                  </a:lnTo>
                  <a:lnTo>
                    <a:pt x="1486" y="1307"/>
                  </a:lnTo>
                  <a:lnTo>
                    <a:pt x="1502" y="1364"/>
                  </a:lnTo>
                  <a:lnTo>
                    <a:pt x="1509" y="1427"/>
                  </a:lnTo>
                  <a:lnTo>
                    <a:pt x="1504" y="1495"/>
                  </a:lnTo>
                  <a:lnTo>
                    <a:pt x="1487" y="1566"/>
                  </a:lnTo>
                  <a:lnTo>
                    <a:pt x="1457" y="1636"/>
                  </a:lnTo>
                  <a:lnTo>
                    <a:pt x="1411" y="1705"/>
                  </a:lnTo>
                  <a:lnTo>
                    <a:pt x="1348" y="1769"/>
                  </a:lnTo>
                  <a:lnTo>
                    <a:pt x="1268" y="1829"/>
                  </a:lnTo>
                  <a:lnTo>
                    <a:pt x="1166" y="1881"/>
                  </a:lnTo>
                  <a:lnTo>
                    <a:pt x="1045" y="1922"/>
                  </a:lnTo>
                  <a:lnTo>
                    <a:pt x="900" y="1951"/>
                  </a:lnTo>
                  <a:lnTo>
                    <a:pt x="731" y="1967"/>
                  </a:lnTo>
                  <a:lnTo>
                    <a:pt x="635" y="196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49" name="Freeform 39"/>
            <p:cNvSpPr>
              <a:spLocks/>
            </p:cNvSpPr>
            <p:nvPr/>
          </p:nvSpPr>
          <p:spPr bwMode="auto">
            <a:xfrm>
              <a:off x="6313805" y="4759960"/>
              <a:ext cx="535940" cy="332105"/>
            </a:xfrm>
            <a:custGeom>
              <a:avLst/>
              <a:gdLst>
                <a:gd name="TX0" fmla="*/ 75 w 4176"/>
                <a:gd name="TY0" fmla="*/ 2580 h 2581"/>
                <a:gd name="TX1" fmla="*/ 51 w 4176"/>
                <a:gd name="TY1" fmla="*/ 2579 h 2581"/>
                <a:gd name="TX2" fmla="*/ 25 w 4176"/>
                <a:gd name="TY2" fmla="*/ 2566 h 2581"/>
                <a:gd name="TX3" fmla="*/ 13 w 4176"/>
                <a:gd name="TY3" fmla="*/ 2554 h 2581"/>
                <a:gd name="TX4" fmla="*/ 0 w 4176"/>
                <a:gd name="TY4" fmla="*/ 2528 h 2581"/>
                <a:gd name="TX5" fmla="*/ 0 w 4176"/>
                <a:gd name="TY5" fmla="*/ 2481 h 2581"/>
                <a:gd name="TX6" fmla="*/ 21 w 4176"/>
                <a:gd name="TY6" fmla="*/ 2422 h 2581"/>
                <a:gd name="TX7" fmla="*/ 63 w 4176"/>
                <a:gd name="TY7" fmla="*/ 2351 h 2581"/>
                <a:gd name="TX8" fmla="*/ 127 w 4176"/>
                <a:gd name="TY8" fmla="*/ 2273 h 2581"/>
                <a:gd name="TX9" fmla="*/ 216 w 4176"/>
                <a:gd name="TY9" fmla="*/ 2186 h 2581"/>
                <a:gd name="TX10" fmla="*/ 272 w 4176"/>
                <a:gd name="TY10" fmla="*/ 2141 h 2581"/>
                <a:gd name="TX11" fmla="*/ 329 w 4176"/>
                <a:gd name="TY11" fmla="*/ 2094 h 2581"/>
                <a:gd name="TX12" fmla="*/ 488 w 4176"/>
                <a:gd name="TY12" fmla="*/ 1992 h 2581"/>
                <a:gd name="TX13" fmla="*/ 701 w 4176"/>
                <a:gd name="TY13" fmla="*/ 1859 h 2581"/>
                <a:gd name="TX14" fmla="*/ 968 w 4176"/>
                <a:gd name="TY14" fmla="*/ 1677 h 2581"/>
                <a:gd name="TX15" fmla="*/ 1127 w 4176"/>
                <a:gd name="TY15" fmla="*/ 1560 h 2581"/>
                <a:gd name="TX16" fmla="*/ 1172 w 4176"/>
                <a:gd name="TY16" fmla="*/ 1526 h 2581"/>
                <a:gd name="TX17" fmla="*/ 1293 w 4176"/>
                <a:gd name="TY17" fmla="*/ 1444 h 2581"/>
                <a:gd name="TX18" fmla="*/ 1531 w 4176"/>
                <a:gd name="TY18" fmla="*/ 1294 h 2581"/>
                <a:gd name="TX19" fmla="*/ 1938 w 4176"/>
                <a:gd name="TY19" fmla="*/ 1055 h 2581"/>
                <a:gd name="TX20" fmla="*/ 2406 w 4176"/>
                <a:gd name="TY20" fmla="*/ 795 h 2581"/>
                <a:gd name="TX21" fmla="*/ 2893 w 4176"/>
                <a:gd name="TY21" fmla="*/ 538 h 2581"/>
                <a:gd name="TX22" fmla="*/ 3360 w 4176"/>
                <a:gd name="TY22" fmla="*/ 307 h 2581"/>
                <a:gd name="TX23" fmla="*/ 3671 w 4176"/>
                <a:gd name="TY23" fmla="*/ 166 h 2581"/>
                <a:gd name="TX24" fmla="*/ 3853 w 4176"/>
                <a:gd name="TY24" fmla="*/ 92 h 2581"/>
                <a:gd name="TX25" fmla="*/ 4007 w 4176"/>
                <a:gd name="TY25" fmla="*/ 38 h 2581"/>
                <a:gd name="TX26" fmla="*/ 4130 w 4176"/>
                <a:gd name="TY26" fmla="*/ 6 h 2581"/>
                <a:gd name="TX27" fmla="*/ 4175 w 4176"/>
                <a:gd name="TY27" fmla="*/ 0 h 2581"/>
                <a:gd name="TX28" fmla="*/ 4130 w 4176"/>
                <a:gd name="TY28" fmla="*/ 21 h 2581"/>
                <a:gd name="TX29" fmla="*/ 4030 w 4176"/>
                <a:gd name="TY29" fmla="*/ 70 h 2581"/>
                <a:gd name="TX30" fmla="*/ 3935 w 4176"/>
                <a:gd name="TY30" fmla="*/ 119 h 2581"/>
                <a:gd name="TX31" fmla="*/ 3712 w 4176"/>
                <a:gd name="TY31" fmla="*/ 244 h 2581"/>
                <a:gd name="TX32" fmla="*/ 3324 w 4176"/>
                <a:gd name="TY32" fmla="*/ 474 h 2581"/>
                <a:gd name="TX33" fmla="*/ 2729 w 4176"/>
                <a:gd name="TY33" fmla="*/ 848 h 2581"/>
                <a:gd name="TX34" fmla="*/ 2100 w 4176"/>
                <a:gd name="TY34" fmla="*/ 1259 h 2581"/>
                <a:gd name="TX35" fmla="*/ 1194 w 4176"/>
                <a:gd name="TY35" fmla="*/ 1862 h 2581"/>
                <a:gd name="TX36" fmla="*/ 364 w 4176"/>
                <a:gd name="TY36" fmla="*/ 2430 h 2581"/>
                <a:gd name="TX37" fmla="*/ 272 w 4176"/>
                <a:gd name="TY37" fmla="*/ 2495 h 2581"/>
                <a:gd name="TX38" fmla="*/ 241 w 4176"/>
                <a:gd name="TY38" fmla="*/ 2515 h 2581"/>
                <a:gd name="TX39" fmla="*/ 187 w 4176"/>
                <a:gd name="TY39" fmla="*/ 2548 h 2581"/>
                <a:gd name="TX40" fmla="*/ 137 w 4176"/>
                <a:gd name="TY40" fmla="*/ 2568 h 2581"/>
                <a:gd name="TX41" fmla="*/ 93 w 4176"/>
                <a:gd name="TY41" fmla="*/ 2579 h 2581"/>
                <a:gd name="TX42" fmla="*/ 75 w 4176"/>
                <a:gd name="TY42" fmla="*/ 2580 h 258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</a:cxnLst>
              <a:rect l="l" t="t" r="r" b="b"/>
              <a:pathLst>
                <a:path w="4176" h="2581">
                  <a:moveTo>
                    <a:pt x="75" y="2580"/>
                  </a:moveTo>
                  <a:lnTo>
                    <a:pt x="51" y="2579"/>
                  </a:lnTo>
                  <a:lnTo>
                    <a:pt x="25" y="2566"/>
                  </a:lnTo>
                  <a:lnTo>
                    <a:pt x="13" y="2554"/>
                  </a:lnTo>
                  <a:lnTo>
                    <a:pt x="0" y="2528"/>
                  </a:lnTo>
                  <a:lnTo>
                    <a:pt x="0" y="2481"/>
                  </a:lnTo>
                  <a:lnTo>
                    <a:pt x="21" y="2422"/>
                  </a:lnTo>
                  <a:lnTo>
                    <a:pt x="63" y="2351"/>
                  </a:lnTo>
                  <a:lnTo>
                    <a:pt x="127" y="2273"/>
                  </a:lnTo>
                  <a:lnTo>
                    <a:pt x="216" y="2186"/>
                  </a:lnTo>
                  <a:lnTo>
                    <a:pt x="272" y="2141"/>
                  </a:lnTo>
                  <a:lnTo>
                    <a:pt x="329" y="2094"/>
                  </a:lnTo>
                  <a:lnTo>
                    <a:pt x="488" y="1992"/>
                  </a:lnTo>
                  <a:lnTo>
                    <a:pt x="701" y="1859"/>
                  </a:lnTo>
                  <a:lnTo>
                    <a:pt x="968" y="1677"/>
                  </a:lnTo>
                  <a:lnTo>
                    <a:pt x="1127" y="1560"/>
                  </a:lnTo>
                  <a:lnTo>
                    <a:pt x="1172" y="1526"/>
                  </a:lnTo>
                  <a:lnTo>
                    <a:pt x="1293" y="1444"/>
                  </a:lnTo>
                  <a:lnTo>
                    <a:pt x="1531" y="1294"/>
                  </a:lnTo>
                  <a:lnTo>
                    <a:pt x="1938" y="1055"/>
                  </a:lnTo>
                  <a:lnTo>
                    <a:pt x="2406" y="795"/>
                  </a:lnTo>
                  <a:lnTo>
                    <a:pt x="2893" y="538"/>
                  </a:lnTo>
                  <a:lnTo>
                    <a:pt x="3360" y="307"/>
                  </a:lnTo>
                  <a:lnTo>
                    <a:pt x="3671" y="166"/>
                  </a:lnTo>
                  <a:lnTo>
                    <a:pt x="3853" y="92"/>
                  </a:lnTo>
                  <a:lnTo>
                    <a:pt x="4007" y="38"/>
                  </a:lnTo>
                  <a:lnTo>
                    <a:pt x="4130" y="6"/>
                  </a:lnTo>
                  <a:lnTo>
                    <a:pt x="4175" y="0"/>
                  </a:lnTo>
                  <a:lnTo>
                    <a:pt x="4130" y="21"/>
                  </a:lnTo>
                  <a:lnTo>
                    <a:pt x="4030" y="70"/>
                  </a:lnTo>
                  <a:lnTo>
                    <a:pt x="3935" y="119"/>
                  </a:lnTo>
                  <a:lnTo>
                    <a:pt x="3712" y="244"/>
                  </a:lnTo>
                  <a:lnTo>
                    <a:pt x="3324" y="474"/>
                  </a:lnTo>
                  <a:lnTo>
                    <a:pt x="2729" y="848"/>
                  </a:lnTo>
                  <a:lnTo>
                    <a:pt x="2100" y="1259"/>
                  </a:lnTo>
                  <a:lnTo>
                    <a:pt x="1194" y="1862"/>
                  </a:lnTo>
                  <a:lnTo>
                    <a:pt x="364" y="2430"/>
                  </a:lnTo>
                  <a:lnTo>
                    <a:pt x="272" y="2495"/>
                  </a:lnTo>
                  <a:lnTo>
                    <a:pt x="241" y="2515"/>
                  </a:lnTo>
                  <a:lnTo>
                    <a:pt x="187" y="2548"/>
                  </a:lnTo>
                  <a:lnTo>
                    <a:pt x="137" y="2568"/>
                  </a:lnTo>
                  <a:lnTo>
                    <a:pt x="93" y="2579"/>
                  </a:lnTo>
                  <a:lnTo>
                    <a:pt x="75" y="258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0" name="Freeform 40"/>
            <p:cNvSpPr>
              <a:spLocks/>
            </p:cNvSpPr>
            <p:nvPr/>
          </p:nvSpPr>
          <p:spPr bwMode="auto">
            <a:xfrm>
              <a:off x="6906895" y="4469130"/>
              <a:ext cx="171450" cy="260985"/>
            </a:xfrm>
            <a:custGeom>
              <a:avLst/>
              <a:gdLst>
                <a:gd name="TX0" fmla="*/ 0 w 1331"/>
                <a:gd name="TY0" fmla="*/ 1934 h 2029"/>
                <a:gd name="TX1" fmla="*/ 200 w 1331"/>
                <a:gd name="TY1" fmla="*/ 2028 h 2029"/>
                <a:gd name="TX2" fmla="*/ 223 w 1331"/>
                <a:gd name="TY2" fmla="*/ 2015 h 2029"/>
                <a:gd name="TX3" fmla="*/ 440 w 1331"/>
                <a:gd name="TY3" fmla="*/ 1891 h 2029"/>
                <a:gd name="TX4" fmla="*/ 693 w 1331"/>
                <a:gd name="TY4" fmla="*/ 1762 h 2029"/>
                <a:gd name="TX5" fmla="*/ 878 w 1331"/>
                <a:gd name="TY5" fmla="*/ 1679 h 2029"/>
                <a:gd name="TX6" fmla="*/ 1067 w 1331"/>
                <a:gd name="TY6" fmla="*/ 1608 h 2029"/>
                <a:gd name="TX7" fmla="*/ 1204 w 1331"/>
                <a:gd name="TY7" fmla="*/ 1569 h 2029"/>
                <a:gd name="TX8" fmla="*/ 1289 w 1331"/>
                <a:gd name="TY8" fmla="*/ 1552 h 2029"/>
                <a:gd name="TX9" fmla="*/ 1330 w 1331"/>
                <a:gd name="TY9" fmla="*/ 1547 h 2029"/>
                <a:gd name="TX10" fmla="*/ 1186 w 1331"/>
                <a:gd name="TY10" fmla="*/ 74 h 2029"/>
                <a:gd name="TX11" fmla="*/ 1183 w 1331"/>
                <a:gd name="TY11" fmla="*/ 61 h 2029"/>
                <a:gd name="TX12" fmla="*/ 1175 w 1331"/>
                <a:gd name="TY12" fmla="*/ 40 h 2029"/>
                <a:gd name="TX13" fmla="*/ 1162 w 1331"/>
                <a:gd name="TY13" fmla="*/ 23 h 2029"/>
                <a:gd name="TX14" fmla="*/ 1143 w 1331"/>
                <a:gd name="TY14" fmla="*/ 10 h 2029"/>
                <a:gd name="TX15" fmla="*/ 1124 w 1331"/>
                <a:gd name="TY15" fmla="*/ 2 h 2029"/>
                <a:gd name="TX16" fmla="*/ 1102 w 1331"/>
                <a:gd name="TY16" fmla="*/ 0 h 2029"/>
                <a:gd name="TX17" fmla="*/ 1081 w 1331"/>
                <a:gd name="TY17" fmla="*/ 3 h 2029"/>
                <a:gd name="TX18" fmla="*/ 1059 w 1331"/>
                <a:gd name="TY18" fmla="*/ 13 h 2029"/>
                <a:gd name="TX19" fmla="*/ 1050 w 1331"/>
                <a:gd name="TY19" fmla="*/ 20 h 2029"/>
                <a:gd name="TX20" fmla="*/ 666 w 1331"/>
                <a:gd name="TY20" fmla="*/ 356 h 2029"/>
                <a:gd name="TX21" fmla="*/ 648 w 1331"/>
                <a:gd name="TY21" fmla="*/ 372 h 2029"/>
                <a:gd name="TX22" fmla="*/ 619 w 1331"/>
                <a:gd name="TY22" fmla="*/ 405 h 2029"/>
                <a:gd name="TX23" fmla="*/ 581 w 1331"/>
                <a:gd name="TY23" fmla="*/ 460 h 2029"/>
                <a:gd name="TX24" fmla="*/ 563 w 1331"/>
                <a:gd name="TY24" fmla="*/ 501 h 2029"/>
                <a:gd name="TX25" fmla="*/ 0 w 1331"/>
                <a:gd name="TY25" fmla="*/ 1934 h 202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</a:cxnLst>
              <a:rect l="l" t="t" r="r" b="b"/>
              <a:pathLst>
                <a:path w="1331" h="2029">
                  <a:moveTo>
                    <a:pt x="0" y="1934"/>
                  </a:moveTo>
                  <a:lnTo>
                    <a:pt x="200" y="2028"/>
                  </a:lnTo>
                  <a:lnTo>
                    <a:pt x="223" y="2015"/>
                  </a:lnTo>
                  <a:lnTo>
                    <a:pt x="440" y="1891"/>
                  </a:lnTo>
                  <a:lnTo>
                    <a:pt x="693" y="1762"/>
                  </a:lnTo>
                  <a:lnTo>
                    <a:pt x="878" y="1679"/>
                  </a:lnTo>
                  <a:lnTo>
                    <a:pt x="1067" y="1608"/>
                  </a:lnTo>
                  <a:lnTo>
                    <a:pt x="1204" y="1569"/>
                  </a:lnTo>
                  <a:lnTo>
                    <a:pt x="1289" y="1552"/>
                  </a:lnTo>
                  <a:lnTo>
                    <a:pt x="1330" y="1547"/>
                  </a:lnTo>
                  <a:lnTo>
                    <a:pt x="1186" y="74"/>
                  </a:lnTo>
                  <a:lnTo>
                    <a:pt x="1183" y="61"/>
                  </a:lnTo>
                  <a:lnTo>
                    <a:pt x="1175" y="40"/>
                  </a:lnTo>
                  <a:lnTo>
                    <a:pt x="1162" y="23"/>
                  </a:lnTo>
                  <a:lnTo>
                    <a:pt x="1143" y="10"/>
                  </a:lnTo>
                  <a:lnTo>
                    <a:pt x="1124" y="2"/>
                  </a:lnTo>
                  <a:lnTo>
                    <a:pt x="1102" y="0"/>
                  </a:lnTo>
                  <a:lnTo>
                    <a:pt x="1081" y="3"/>
                  </a:lnTo>
                  <a:lnTo>
                    <a:pt x="1059" y="13"/>
                  </a:lnTo>
                  <a:lnTo>
                    <a:pt x="1050" y="20"/>
                  </a:lnTo>
                  <a:lnTo>
                    <a:pt x="666" y="356"/>
                  </a:lnTo>
                  <a:lnTo>
                    <a:pt x="648" y="372"/>
                  </a:lnTo>
                  <a:lnTo>
                    <a:pt x="619" y="405"/>
                  </a:lnTo>
                  <a:lnTo>
                    <a:pt x="581" y="460"/>
                  </a:lnTo>
                  <a:lnTo>
                    <a:pt x="563" y="501"/>
                  </a:lnTo>
                  <a:lnTo>
                    <a:pt x="0" y="193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1" name="Freeform 41"/>
            <p:cNvSpPr>
              <a:spLocks/>
            </p:cNvSpPr>
            <p:nvPr/>
          </p:nvSpPr>
          <p:spPr bwMode="auto">
            <a:xfrm>
              <a:off x="6906895" y="4469765"/>
              <a:ext cx="137795" cy="260350"/>
            </a:xfrm>
            <a:custGeom>
              <a:avLst/>
              <a:gdLst>
                <a:gd name="TX0" fmla="*/ 671 w 1072"/>
                <a:gd name="TY0" fmla="*/ 423 h 2022"/>
                <a:gd name="TX1" fmla="*/ 1071 w 1072"/>
                <a:gd name="TY1" fmla="*/ 0 h 2022"/>
                <a:gd name="TX2" fmla="*/ 1060 w 1072"/>
                <a:gd name="TY2" fmla="*/ 6 h 2022"/>
                <a:gd name="TX3" fmla="*/ 1050 w 1072"/>
                <a:gd name="TY3" fmla="*/ 13 h 2022"/>
                <a:gd name="TX4" fmla="*/ 666 w 1072"/>
                <a:gd name="TY4" fmla="*/ 349 h 2022"/>
                <a:gd name="TX5" fmla="*/ 648 w 1072"/>
                <a:gd name="TY5" fmla="*/ 364 h 2022"/>
                <a:gd name="TX6" fmla="*/ 619 w 1072"/>
                <a:gd name="TY6" fmla="*/ 398 h 2022"/>
                <a:gd name="TX7" fmla="*/ 581 w 1072"/>
                <a:gd name="TY7" fmla="*/ 452 h 2022"/>
                <a:gd name="TX8" fmla="*/ 563 w 1072"/>
                <a:gd name="TY8" fmla="*/ 493 h 2022"/>
                <a:gd name="TX9" fmla="*/ 0 w 1072"/>
                <a:gd name="TY9" fmla="*/ 1927 h 2022"/>
                <a:gd name="TX10" fmla="*/ 201 w 1072"/>
                <a:gd name="TY10" fmla="*/ 2021 h 2022"/>
                <a:gd name="TX11" fmla="*/ 633 w 1072"/>
                <a:gd name="TY11" fmla="*/ 492 h 2022"/>
                <a:gd name="TX12" fmla="*/ 638 w 1072"/>
                <a:gd name="TY12" fmla="*/ 473 h 2022"/>
                <a:gd name="TX13" fmla="*/ 658 w 1072"/>
                <a:gd name="TY13" fmla="*/ 438 h 2022"/>
                <a:gd name="TX14" fmla="*/ 671 w 1072"/>
                <a:gd name="TY14" fmla="*/ 423 h 202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</a:cxnLst>
              <a:rect l="l" t="t" r="r" b="b"/>
              <a:pathLst>
                <a:path w="1072" h="2022">
                  <a:moveTo>
                    <a:pt x="671" y="423"/>
                  </a:moveTo>
                  <a:lnTo>
                    <a:pt x="1071" y="0"/>
                  </a:lnTo>
                  <a:lnTo>
                    <a:pt x="1060" y="6"/>
                  </a:lnTo>
                  <a:lnTo>
                    <a:pt x="1050" y="13"/>
                  </a:lnTo>
                  <a:lnTo>
                    <a:pt x="666" y="349"/>
                  </a:lnTo>
                  <a:lnTo>
                    <a:pt x="648" y="364"/>
                  </a:lnTo>
                  <a:lnTo>
                    <a:pt x="619" y="398"/>
                  </a:lnTo>
                  <a:lnTo>
                    <a:pt x="581" y="452"/>
                  </a:lnTo>
                  <a:lnTo>
                    <a:pt x="563" y="493"/>
                  </a:lnTo>
                  <a:lnTo>
                    <a:pt x="0" y="1927"/>
                  </a:lnTo>
                  <a:lnTo>
                    <a:pt x="201" y="2021"/>
                  </a:lnTo>
                  <a:lnTo>
                    <a:pt x="633" y="492"/>
                  </a:lnTo>
                  <a:lnTo>
                    <a:pt x="638" y="473"/>
                  </a:lnTo>
                  <a:lnTo>
                    <a:pt x="658" y="438"/>
                  </a:lnTo>
                  <a:lnTo>
                    <a:pt x="671" y="42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2" name="Freeform 42"/>
            <p:cNvSpPr>
              <a:spLocks/>
            </p:cNvSpPr>
            <p:nvPr/>
          </p:nvSpPr>
          <p:spPr bwMode="auto">
            <a:xfrm>
              <a:off x="6092190" y="4746625"/>
              <a:ext cx="1021080" cy="699135"/>
            </a:xfrm>
            <a:custGeom>
              <a:avLst/>
              <a:gdLst>
                <a:gd name="TX0" fmla="*/ 7897 w 7956"/>
                <a:gd name="TY0" fmla="*/ 1 h 5449"/>
                <a:gd name="TX1" fmla="*/ 7877 w 7956"/>
                <a:gd name="TY1" fmla="*/ 48 h 5449"/>
                <a:gd name="TX2" fmla="*/ 7833 w 7956"/>
                <a:gd name="TY2" fmla="*/ 135 h 5449"/>
                <a:gd name="TX3" fmla="*/ 7784 w 7956"/>
                <a:gd name="TY3" fmla="*/ 217 h 5449"/>
                <a:gd name="TX4" fmla="*/ 7733 w 7956"/>
                <a:gd name="TY4" fmla="*/ 291 h 5449"/>
                <a:gd name="TX5" fmla="*/ 7652 w 7956"/>
                <a:gd name="TY5" fmla="*/ 390 h 5449"/>
                <a:gd name="TX6" fmla="*/ 7542 w 7956"/>
                <a:gd name="TY6" fmla="*/ 498 h 5449"/>
                <a:gd name="TX7" fmla="*/ 7437 w 7956"/>
                <a:gd name="TY7" fmla="*/ 581 h 5449"/>
                <a:gd name="TX8" fmla="*/ 7348 w 7956"/>
                <a:gd name="TY8" fmla="*/ 641 h 5449"/>
                <a:gd name="TX9" fmla="*/ 7251 w 7956"/>
                <a:gd name="TY9" fmla="*/ 694 h 5449"/>
                <a:gd name="TX10" fmla="*/ 7236 w 7956"/>
                <a:gd name="TY10" fmla="*/ 700 h 5449"/>
                <a:gd name="TX11" fmla="*/ 6934 w 7956"/>
                <a:gd name="TY11" fmla="*/ 1298 h 5449"/>
                <a:gd name="TX12" fmla="*/ 6657 w 7956"/>
                <a:gd name="TY12" fmla="*/ 1520 h 5449"/>
                <a:gd name="TX13" fmla="*/ 5205 w 7956"/>
                <a:gd name="TY13" fmla="*/ 2662 h 5449"/>
                <a:gd name="TX14" fmla="*/ 4450 w 7956"/>
                <a:gd name="TY14" fmla="*/ 3242 h 5449"/>
                <a:gd name="TX15" fmla="*/ 4018 w 7956"/>
                <a:gd name="TY15" fmla="*/ 3568 h 5449"/>
                <a:gd name="TX16" fmla="*/ 3844 w 7956"/>
                <a:gd name="TY16" fmla="*/ 3695 h 5449"/>
                <a:gd name="TX17" fmla="*/ 3676 w 7956"/>
                <a:gd name="TY17" fmla="*/ 3813 h 5449"/>
                <a:gd name="TX18" fmla="*/ 3316 w 7956"/>
                <a:gd name="TY18" fmla="*/ 4058 h 5449"/>
                <a:gd name="TX19" fmla="*/ 2931 w 7956"/>
                <a:gd name="TY19" fmla="*/ 4302 h 5449"/>
                <a:gd name="TX20" fmla="*/ 2531 w 7956"/>
                <a:gd name="TY20" fmla="*/ 4535 h 5449"/>
                <a:gd name="TX21" fmla="*/ 2226 w 7956"/>
                <a:gd name="TY21" fmla="*/ 4698 h 5449"/>
                <a:gd name="TX22" fmla="*/ 2023 w 7956"/>
                <a:gd name="TY22" fmla="*/ 4798 h 5449"/>
                <a:gd name="TX23" fmla="*/ 1820 w 7956"/>
                <a:gd name="TY23" fmla="*/ 4891 h 5449"/>
                <a:gd name="TX24" fmla="*/ 1621 w 7956"/>
                <a:gd name="TY24" fmla="*/ 4974 h 5449"/>
                <a:gd name="TX25" fmla="*/ 1426 w 7956"/>
                <a:gd name="TY25" fmla="*/ 5048 h 5449"/>
                <a:gd name="TX26" fmla="*/ 1233 w 7956"/>
                <a:gd name="TY26" fmla="*/ 5109 h 5449"/>
                <a:gd name="TX27" fmla="*/ 1048 w 7956"/>
                <a:gd name="TY27" fmla="*/ 5159 h 5449"/>
                <a:gd name="TX28" fmla="*/ 868 w 7956"/>
                <a:gd name="TY28" fmla="*/ 5194 h 5449"/>
                <a:gd name="TX29" fmla="*/ 782 w 7956"/>
                <a:gd name="TY29" fmla="*/ 5207 h 5449"/>
                <a:gd name="TX30" fmla="*/ 703 w 7956"/>
                <a:gd name="TY30" fmla="*/ 5215 h 5449"/>
                <a:gd name="TX31" fmla="*/ 562 w 7956"/>
                <a:gd name="TY31" fmla="*/ 5222 h 5449"/>
                <a:gd name="TX32" fmla="*/ 437 w 7956"/>
                <a:gd name="TY32" fmla="*/ 5218 h 5449"/>
                <a:gd name="TX33" fmla="*/ 327 w 7956"/>
                <a:gd name="TY33" fmla="*/ 5206 h 5449"/>
                <a:gd name="TX34" fmla="*/ 233 w 7956"/>
                <a:gd name="TY34" fmla="*/ 5185 h 5449"/>
                <a:gd name="TX35" fmla="*/ 151 w 7956"/>
                <a:gd name="TY35" fmla="*/ 5157 h 5449"/>
                <a:gd name="TX36" fmla="*/ 82 w 7956"/>
                <a:gd name="TY36" fmla="*/ 5125 h 5449"/>
                <a:gd name="TX37" fmla="*/ 25 w 7956"/>
                <a:gd name="TY37" fmla="*/ 5088 h 5449"/>
                <a:gd name="TX38" fmla="*/ 0 w 7956"/>
                <a:gd name="TY38" fmla="*/ 5068 h 5449"/>
                <a:gd name="TX39" fmla="*/ 17 w 7956"/>
                <a:gd name="TY39" fmla="*/ 5105 h 5449"/>
                <a:gd name="TX40" fmla="*/ 58 w 7956"/>
                <a:gd name="TY40" fmla="*/ 5173 h 5449"/>
                <a:gd name="TX41" fmla="*/ 107 w 7956"/>
                <a:gd name="TY41" fmla="*/ 5234 h 5449"/>
                <a:gd name="TX42" fmla="*/ 164 w 7956"/>
                <a:gd name="TY42" fmla="*/ 5290 h 5449"/>
                <a:gd name="TX43" fmla="*/ 226 w 7956"/>
                <a:gd name="TY43" fmla="*/ 5339 h 5449"/>
                <a:gd name="TX44" fmla="*/ 296 w 7956"/>
                <a:gd name="TY44" fmla="*/ 5379 h 5449"/>
                <a:gd name="TX45" fmla="*/ 370 w 7956"/>
                <a:gd name="TY45" fmla="*/ 5409 h 5449"/>
                <a:gd name="TX46" fmla="*/ 449 w 7956"/>
                <a:gd name="TY46" fmla="*/ 5430 h 5449"/>
                <a:gd name="TX47" fmla="*/ 491 w 7956"/>
                <a:gd name="TY47" fmla="*/ 5435 h 5449"/>
                <a:gd name="TX48" fmla="*/ 505 w 7956"/>
                <a:gd name="TY48" fmla="*/ 5438 h 5449"/>
                <a:gd name="TX49" fmla="*/ 520 w 7956"/>
                <a:gd name="TY49" fmla="*/ 5439 h 5449"/>
                <a:gd name="TX50" fmla="*/ 609 w 7956"/>
                <a:gd name="TY50" fmla="*/ 5446 h 5449"/>
                <a:gd name="TX51" fmla="*/ 803 w 7956"/>
                <a:gd name="TY51" fmla="*/ 5448 h 5449"/>
                <a:gd name="TX52" fmla="*/ 966 w 7956"/>
                <a:gd name="TY52" fmla="*/ 5438 h 5449"/>
                <a:gd name="TX53" fmla="*/ 1082 w 7956"/>
                <a:gd name="TY53" fmla="*/ 5423 h 5449"/>
                <a:gd name="TX54" fmla="*/ 1206 w 7956"/>
                <a:gd name="TY54" fmla="*/ 5401 h 5449"/>
                <a:gd name="TX55" fmla="*/ 1337 w 7956"/>
                <a:gd name="TY55" fmla="*/ 5373 h 5449"/>
                <a:gd name="TX56" fmla="*/ 1477 w 7956"/>
                <a:gd name="TY56" fmla="*/ 5335 h 5449"/>
                <a:gd name="TX57" fmla="*/ 1625 w 7956"/>
                <a:gd name="TY57" fmla="*/ 5288 h 5449"/>
                <a:gd name="TX58" fmla="*/ 1782 w 7956"/>
                <a:gd name="TY58" fmla="*/ 5231 h 5449"/>
                <a:gd name="TX59" fmla="*/ 1949 w 7956"/>
                <a:gd name="TY59" fmla="*/ 5163 h 5449"/>
                <a:gd name="TX60" fmla="*/ 2125 w 7956"/>
                <a:gd name="TY60" fmla="*/ 5082 h 5449"/>
                <a:gd name="TX61" fmla="*/ 2313 w 7956"/>
                <a:gd name="TY61" fmla="*/ 4989 h 5449"/>
                <a:gd name="TX62" fmla="*/ 2511 w 7956"/>
                <a:gd name="TY62" fmla="*/ 4883 h 5449"/>
                <a:gd name="TX63" fmla="*/ 2721 w 7956"/>
                <a:gd name="TY63" fmla="*/ 4761 h 5449"/>
                <a:gd name="TX64" fmla="*/ 2830 w 7956"/>
                <a:gd name="TY64" fmla="*/ 4694 h 5449"/>
                <a:gd name="TX65" fmla="*/ 2943 w 7956"/>
                <a:gd name="TY65" fmla="*/ 4625 h 5449"/>
                <a:gd name="TX66" fmla="*/ 3180 w 7956"/>
                <a:gd name="TY66" fmla="*/ 4471 h 5449"/>
                <a:gd name="TX67" fmla="*/ 3560 w 7956"/>
                <a:gd name="TY67" fmla="*/ 4213 h 5449"/>
                <a:gd name="TX68" fmla="*/ 4098 w 7956"/>
                <a:gd name="TY68" fmla="*/ 3830 h 5449"/>
                <a:gd name="TX69" fmla="*/ 4645 w 7956"/>
                <a:gd name="TY69" fmla="*/ 3421 h 5449"/>
                <a:gd name="TX70" fmla="*/ 5176 w 7956"/>
                <a:gd name="TY70" fmla="*/ 3009 h 5449"/>
                <a:gd name="TX71" fmla="*/ 5667 w 7956"/>
                <a:gd name="TY71" fmla="*/ 2614 h 5449"/>
                <a:gd name="TX72" fmla="*/ 6093 w 7956"/>
                <a:gd name="TY72" fmla="*/ 2257 h 5449"/>
                <a:gd name="TX73" fmla="*/ 6428 w 7956"/>
                <a:gd name="TY73" fmla="*/ 1957 h 5449"/>
                <a:gd name="TX74" fmla="*/ 6550 w 7956"/>
                <a:gd name="TY74" fmla="*/ 1840 h 5449"/>
                <a:gd name="TX75" fmla="*/ 6656 w 7956"/>
                <a:gd name="TY75" fmla="*/ 1733 h 5449"/>
                <a:gd name="TX76" fmla="*/ 6874 w 7956"/>
                <a:gd name="TY76" fmla="*/ 1505 h 5449"/>
                <a:gd name="TX77" fmla="*/ 7093 w 7956"/>
                <a:gd name="TY77" fmla="*/ 1267 h 5449"/>
                <a:gd name="TX78" fmla="*/ 7304 w 7956"/>
                <a:gd name="TY78" fmla="*/ 1022 h 5449"/>
                <a:gd name="TX79" fmla="*/ 7501 w 7956"/>
                <a:gd name="TY79" fmla="*/ 778 h 5449"/>
                <a:gd name="TX80" fmla="*/ 7674 w 7956"/>
                <a:gd name="TY80" fmla="*/ 538 h 5449"/>
                <a:gd name="TX81" fmla="*/ 7784 w 7956"/>
                <a:gd name="TY81" fmla="*/ 365 h 5449"/>
                <a:gd name="TX82" fmla="*/ 7847 w 7956"/>
                <a:gd name="TY82" fmla="*/ 255 h 5449"/>
                <a:gd name="TX83" fmla="*/ 7898 w 7956"/>
                <a:gd name="TY83" fmla="*/ 149 h 5449"/>
                <a:gd name="TX84" fmla="*/ 7940 w 7956"/>
                <a:gd name="TY84" fmla="*/ 48 h 5449"/>
                <a:gd name="TX85" fmla="*/ 7955 w 7956"/>
                <a:gd name="TY85" fmla="*/ 0 h 5449"/>
                <a:gd name="TX86" fmla="*/ 7897 w 7956"/>
                <a:gd name="TY86" fmla="*/ 0 h 5449"/>
                <a:gd name="TX87" fmla="*/ 7897 w 7956"/>
                <a:gd name="TY87" fmla="*/ 1 h 544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3" y="TY63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  <a:cxn ang="0">
                  <a:pos x="TX69" y="TY69"/>
                </a:cxn>
                <a:cxn ang="0">
                  <a:pos x="TX70" y="TY70"/>
                </a:cxn>
                <a:cxn ang="0">
                  <a:pos x="TX71" y="TY71"/>
                </a:cxn>
                <a:cxn ang="0">
                  <a:pos x="TX72" y="TY72"/>
                </a:cxn>
                <a:cxn ang="0">
                  <a:pos x="TX73" y="TY73"/>
                </a:cxn>
                <a:cxn ang="0">
                  <a:pos x="TX74" y="TY74"/>
                </a:cxn>
                <a:cxn ang="0">
                  <a:pos x="TX75" y="TY75"/>
                </a:cxn>
                <a:cxn ang="0">
                  <a:pos x="TX76" y="TY76"/>
                </a:cxn>
                <a:cxn ang="0">
                  <a:pos x="TX77" y="TY77"/>
                </a:cxn>
                <a:cxn ang="0">
                  <a:pos x="TX78" y="TY78"/>
                </a:cxn>
                <a:cxn ang="0">
                  <a:pos x="TX79" y="TY79"/>
                </a:cxn>
                <a:cxn ang="0">
                  <a:pos x="TX80" y="TY80"/>
                </a:cxn>
                <a:cxn ang="0">
                  <a:pos x="TX81" y="TY81"/>
                </a:cxn>
                <a:cxn ang="0">
                  <a:pos x="TX82" y="TY82"/>
                </a:cxn>
                <a:cxn ang="0">
                  <a:pos x="TX83" y="TY83"/>
                </a:cxn>
                <a:cxn ang="0">
                  <a:pos x="TX84" y="TY84"/>
                </a:cxn>
                <a:cxn ang="0">
                  <a:pos x="TX85" y="TY85"/>
                </a:cxn>
                <a:cxn ang="0">
                  <a:pos x="TX86" y="TY86"/>
                </a:cxn>
                <a:cxn ang="0">
                  <a:pos x="TX87" y="TY87"/>
                </a:cxn>
              </a:cxnLst>
              <a:rect l="l" t="t" r="r" b="b"/>
              <a:pathLst>
                <a:path w="7956" h="5449">
                  <a:moveTo>
                    <a:pt x="7897" y="1"/>
                  </a:moveTo>
                  <a:lnTo>
                    <a:pt x="7877" y="48"/>
                  </a:lnTo>
                  <a:lnTo>
                    <a:pt x="7833" y="135"/>
                  </a:lnTo>
                  <a:lnTo>
                    <a:pt x="7784" y="217"/>
                  </a:lnTo>
                  <a:lnTo>
                    <a:pt x="7733" y="291"/>
                  </a:lnTo>
                  <a:lnTo>
                    <a:pt x="7652" y="390"/>
                  </a:lnTo>
                  <a:lnTo>
                    <a:pt x="7542" y="498"/>
                  </a:lnTo>
                  <a:lnTo>
                    <a:pt x="7437" y="581"/>
                  </a:lnTo>
                  <a:lnTo>
                    <a:pt x="7348" y="641"/>
                  </a:lnTo>
                  <a:lnTo>
                    <a:pt x="7251" y="694"/>
                  </a:lnTo>
                  <a:lnTo>
                    <a:pt x="7236" y="700"/>
                  </a:lnTo>
                  <a:lnTo>
                    <a:pt x="6934" y="1298"/>
                  </a:lnTo>
                  <a:lnTo>
                    <a:pt x="6657" y="1520"/>
                  </a:lnTo>
                  <a:lnTo>
                    <a:pt x="5205" y="2662"/>
                  </a:lnTo>
                  <a:lnTo>
                    <a:pt x="4450" y="3242"/>
                  </a:lnTo>
                  <a:lnTo>
                    <a:pt x="4018" y="3568"/>
                  </a:lnTo>
                  <a:lnTo>
                    <a:pt x="3844" y="3695"/>
                  </a:lnTo>
                  <a:lnTo>
                    <a:pt x="3676" y="3813"/>
                  </a:lnTo>
                  <a:lnTo>
                    <a:pt x="3316" y="4058"/>
                  </a:lnTo>
                  <a:lnTo>
                    <a:pt x="2931" y="4302"/>
                  </a:lnTo>
                  <a:lnTo>
                    <a:pt x="2531" y="4535"/>
                  </a:lnTo>
                  <a:lnTo>
                    <a:pt x="2226" y="4698"/>
                  </a:lnTo>
                  <a:lnTo>
                    <a:pt x="2023" y="4798"/>
                  </a:lnTo>
                  <a:lnTo>
                    <a:pt x="1820" y="4891"/>
                  </a:lnTo>
                  <a:lnTo>
                    <a:pt x="1621" y="4974"/>
                  </a:lnTo>
                  <a:lnTo>
                    <a:pt x="1426" y="5048"/>
                  </a:lnTo>
                  <a:lnTo>
                    <a:pt x="1233" y="5109"/>
                  </a:lnTo>
                  <a:lnTo>
                    <a:pt x="1048" y="5159"/>
                  </a:lnTo>
                  <a:lnTo>
                    <a:pt x="868" y="5194"/>
                  </a:lnTo>
                  <a:lnTo>
                    <a:pt x="782" y="5207"/>
                  </a:lnTo>
                  <a:lnTo>
                    <a:pt x="703" y="5215"/>
                  </a:lnTo>
                  <a:lnTo>
                    <a:pt x="562" y="5222"/>
                  </a:lnTo>
                  <a:lnTo>
                    <a:pt x="437" y="5218"/>
                  </a:lnTo>
                  <a:lnTo>
                    <a:pt x="327" y="5206"/>
                  </a:lnTo>
                  <a:lnTo>
                    <a:pt x="233" y="5185"/>
                  </a:lnTo>
                  <a:lnTo>
                    <a:pt x="151" y="5157"/>
                  </a:lnTo>
                  <a:lnTo>
                    <a:pt x="82" y="5125"/>
                  </a:lnTo>
                  <a:lnTo>
                    <a:pt x="25" y="5088"/>
                  </a:lnTo>
                  <a:lnTo>
                    <a:pt x="0" y="5068"/>
                  </a:lnTo>
                  <a:lnTo>
                    <a:pt x="17" y="5105"/>
                  </a:lnTo>
                  <a:lnTo>
                    <a:pt x="58" y="5173"/>
                  </a:lnTo>
                  <a:lnTo>
                    <a:pt x="107" y="5234"/>
                  </a:lnTo>
                  <a:lnTo>
                    <a:pt x="164" y="5290"/>
                  </a:lnTo>
                  <a:lnTo>
                    <a:pt x="226" y="5339"/>
                  </a:lnTo>
                  <a:lnTo>
                    <a:pt x="296" y="5379"/>
                  </a:lnTo>
                  <a:lnTo>
                    <a:pt x="370" y="5409"/>
                  </a:lnTo>
                  <a:lnTo>
                    <a:pt x="449" y="5430"/>
                  </a:lnTo>
                  <a:lnTo>
                    <a:pt x="491" y="5435"/>
                  </a:lnTo>
                  <a:lnTo>
                    <a:pt x="505" y="5438"/>
                  </a:lnTo>
                  <a:lnTo>
                    <a:pt x="520" y="5439"/>
                  </a:lnTo>
                  <a:lnTo>
                    <a:pt x="609" y="5446"/>
                  </a:lnTo>
                  <a:lnTo>
                    <a:pt x="803" y="5448"/>
                  </a:lnTo>
                  <a:lnTo>
                    <a:pt x="966" y="5438"/>
                  </a:lnTo>
                  <a:lnTo>
                    <a:pt x="1082" y="5423"/>
                  </a:lnTo>
                  <a:lnTo>
                    <a:pt x="1206" y="5401"/>
                  </a:lnTo>
                  <a:lnTo>
                    <a:pt x="1337" y="5373"/>
                  </a:lnTo>
                  <a:lnTo>
                    <a:pt x="1477" y="5335"/>
                  </a:lnTo>
                  <a:lnTo>
                    <a:pt x="1625" y="5288"/>
                  </a:lnTo>
                  <a:lnTo>
                    <a:pt x="1782" y="5231"/>
                  </a:lnTo>
                  <a:lnTo>
                    <a:pt x="1949" y="5163"/>
                  </a:lnTo>
                  <a:lnTo>
                    <a:pt x="2125" y="5082"/>
                  </a:lnTo>
                  <a:lnTo>
                    <a:pt x="2313" y="4989"/>
                  </a:lnTo>
                  <a:lnTo>
                    <a:pt x="2511" y="4883"/>
                  </a:lnTo>
                  <a:lnTo>
                    <a:pt x="2721" y="4761"/>
                  </a:lnTo>
                  <a:lnTo>
                    <a:pt x="2830" y="4694"/>
                  </a:lnTo>
                  <a:lnTo>
                    <a:pt x="2943" y="4625"/>
                  </a:lnTo>
                  <a:lnTo>
                    <a:pt x="3180" y="4471"/>
                  </a:lnTo>
                  <a:lnTo>
                    <a:pt x="3560" y="4213"/>
                  </a:lnTo>
                  <a:lnTo>
                    <a:pt x="4098" y="3830"/>
                  </a:lnTo>
                  <a:lnTo>
                    <a:pt x="4645" y="3421"/>
                  </a:lnTo>
                  <a:lnTo>
                    <a:pt x="5176" y="3009"/>
                  </a:lnTo>
                  <a:lnTo>
                    <a:pt x="5667" y="2614"/>
                  </a:lnTo>
                  <a:lnTo>
                    <a:pt x="6093" y="2257"/>
                  </a:lnTo>
                  <a:lnTo>
                    <a:pt x="6428" y="1957"/>
                  </a:lnTo>
                  <a:lnTo>
                    <a:pt x="6550" y="1840"/>
                  </a:lnTo>
                  <a:lnTo>
                    <a:pt x="6656" y="1733"/>
                  </a:lnTo>
                  <a:lnTo>
                    <a:pt x="6874" y="1505"/>
                  </a:lnTo>
                  <a:lnTo>
                    <a:pt x="7093" y="1267"/>
                  </a:lnTo>
                  <a:lnTo>
                    <a:pt x="7304" y="1022"/>
                  </a:lnTo>
                  <a:lnTo>
                    <a:pt x="7501" y="778"/>
                  </a:lnTo>
                  <a:lnTo>
                    <a:pt x="7674" y="538"/>
                  </a:lnTo>
                  <a:lnTo>
                    <a:pt x="7784" y="365"/>
                  </a:lnTo>
                  <a:lnTo>
                    <a:pt x="7847" y="255"/>
                  </a:lnTo>
                  <a:lnTo>
                    <a:pt x="7898" y="149"/>
                  </a:lnTo>
                  <a:lnTo>
                    <a:pt x="7940" y="48"/>
                  </a:lnTo>
                  <a:lnTo>
                    <a:pt x="7955" y="0"/>
                  </a:lnTo>
                  <a:lnTo>
                    <a:pt x="7897" y="0"/>
                  </a:lnTo>
                  <a:lnTo>
                    <a:pt x="7897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3" name="Freeform 43"/>
            <p:cNvSpPr>
              <a:spLocks/>
            </p:cNvSpPr>
            <p:nvPr/>
          </p:nvSpPr>
          <p:spPr bwMode="auto">
            <a:xfrm>
              <a:off x="6092190" y="5394325"/>
              <a:ext cx="180975" cy="45720"/>
            </a:xfrm>
            <a:custGeom>
              <a:avLst/>
              <a:gdLst>
                <a:gd name="TX0" fmla="*/ 1408 w 1409"/>
                <a:gd name="TY0" fmla="*/ 0 h 351"/>
                <a:gd name="TX1" fmla="*/ 1387 w 1409"/>
                <a:gd name="TY1" fmla="*/ 40 h 351"/>
                <a:gd name="TX2" fmla="*/ 1330 w 1409"/>
                <a:gd name="TY2" fmla="*/ 115 h 351"/>
                <a:gd name="TX3" fmla="*/ 1250 w 1409"/>
                <a:gd name="TY3" fmla="*/ 186 h 351"/>
                <a:gd name="TX4" fmla="*/ 1173 w 1409"/>
                <a:gd name="TY4" fmla="*/ 231 h 351"/>
                <a:gd name="TX5" fmla="*/ 1115 w 1409"/>
                <a:gd name="TY5" fmla="*/ 259 h 351"/>
                <a:gd name="TX6" fmla="*/ 1049 w 1409"/>
                <a:gd name="TY6" fmla="*/ 284 h 351"/>
                <a:gd name="TX7" fmla="*/ 978 w 1409"/>
                <a:gd name="TY7" fmla="*/ 306 h 351"/>
                <a:gd name="TX8" fmla="*/ 898 w 1409"/>
                <a:gd name="TY8" fmla="*/ 323 h 351"/>
                <a:gd name="TX9" fmla="*/ 810 w 1409"/>
                <a:gd name="TY9" fmla="*/ 337 h 351"/>
                <a:gd name="TX10" fmla="*/ 716 w 1409"/>
                <a:gd name="TY10" fmla="*/ 346 h 351"/>
                <a:gd name="TX11" fmla="*/ 613 w 1409"/>
                <a:gd name="TY11" fmla="*/ 350 h 351"/>
                <a:gd name="TX12" fmla="*/ 444 w 1409"/>
                <a:gd name="TY12" fmla="*/ 347 h 351"/>
                <a:gd name="TX13" fmla="*/ 319 w 1409"/>
                <a:gd name="TY13" fmla="*/ 337 h 351"/>
                <a:gd name="TX14" fmla="*/ 315 w 1409"/>
                <a:gd name="TY14" fmla="*/ 337 h 351"/>
                <a:gd name="TX15" fmla="*/ 307 w 1409"/>
                <a:gd name="TY15" fmla="*/ 332 h 351"/>
                <a:gd name="TX16" fmla="*/ 300 w 1409"/>
                <a:gd name="TY16" fmla="*/ 328 h 351"/>
                <a:gd name="TX17" fmla="*/ 273 w 1409"/>
                <a:gd name="TY17" fmla="*/ 317 h 351"/>
                <a:gd name="TX18" fmla="*/ 246 w 1409"/>
                <a:gd name="TY18" fmla="*/ 300 h 351"/>
                <a:gd name="TX19" fmla="*/ 205 w 1409"/>
                <a:gd name="TY19" fmla="*/ 274 h 351"/>
                <a:gd name="TX20" fmla="*/ 132 w 1409"/>
                <a:gd name="TY20" fmla="*/ 212 h 351"/>
                <a:gd name="TX21" fmla="*/ 100 w 1409"/>
                <a:gd name="TY21" fmla="*/ 176 h 351"/>
                <a:gd name="TX22" fmla="*/ 69 w 1409"/>
                <a:gd name="TY22" fmla="*/ 140 h 351"/>
                <a:gd name="TX23" fmla="*/ 46 w 1409"/>
                <a:gd name="TY23" fmla="*/ 104 h 351"/>
                <a:gd name="TX24" fmla="*/ 21 w 1409"/>
                <a:gd name="TY24" fmla="*/ 63 h 351"/>
                <a:gd name="TX25" fmla="*/ 0 w 1409"/>
                <a:gd name="TY25" fmla="*/ 22 h 351"/>
                <a:gd name="TX26" fmla="*/ 24 w 1409"/>
                <a:gd name="TY26" fmla="*/ 40 h 351"/>
                <a:gd name="TX27" fmla="*/ 82 w 1409"/>
                <a:gd name="TY27" fmla="*/ 75 h 351"/>
                <a:gd name="TX28" fmla="*/ 151 w 1409"/>
                <a:gd name="TY28" fmla="*/ 107 h 351"/>
                <a:gd name="TX29" fmla="*/ 233 w 1409"/>
                <a:gd name="TY29" fmla="*/ 134 h 351"/>
                <a:gd name="TX30" fmla="*/ 328 w 1409"/>
                <a:gd name="TY30" fmla="*/ 155 h 351"/>
                <a:gd name="TX31" fmla="*/ 437 w 1409"/>
                <a:gd name="TY31" fmla="*/ 167 h 351"/>
                <a:gd name="TX32" fmla="*/ 561 w 1409"/>
                <a:gd name="TY32" fmla="*/ 171 h 351"/>
                <a:gd name="TX33" fmla="*/ 702 w 1409"/>
                <a:gd name="TY33" fmla="*/ 164 h 351"/>
                <a:gd name="TX34" fmla="*/ 780 w 1409"/>
                <a:gd name="TY34" fmla="*/ 155 h 351"/>
                <a:gd name="TX35" fmla="*/ 853 w 1409"/>
                <a:gd name="TY35" fmla="*/ 145 h 351"/>
                <a:gd name="TX36" fmla="*/ 1006 w 1409"/>
                <a:gd name="TY36" fmla="*/ 116 h 351"/>
                <a:gd name="TX37" fmla="*/ 1163 w 1409"/>
                <a:gd name="TY37" fmla="*/ 78 h 351"/>
                <a:gd name="TX38" fmla="*/ 1325 w 1409"/>
                <a:gd name="TY38" fmla="*/ 29 h 351"/>
                <a:gd name="TX39" fmla="*/ 1408 w 1409"/>
                <a:gd name="TY39" fmla="*/ 0 h 35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</a:cxnLst>
              <a:rect l="l" t="t" r="r" b="b"/>
              <a:pathLst>
                <a:path w="1409" h="351">
                  <a:moveTo>
                    <a:pt x="1408" y="0"/>
                  </a:moveTo>
                  <a:lnTo>
                    <a:pt x="1387" y="40"/>
                  </a:lnTo>
                  <a:lnTo>
                    <a:pt x="1330" y="115"/>
                  </a:lnTo>
                  <a:lnTo>
                    <a:pt x="1250" y="186"/>
                  </a:lnTo>
                  <a:lnTo>
                    <a:pt x="1173" y="231"/>
                  </a:lnTo>
                  <a:lnTo>
                    <a:pt x="1115" y="259"/>
                  </a:lnTo>
                  <a:lnTo>
                    <a:pt x="1049" y="284"/>
                  </a:lnTo>
                  <a:lnTo>
                    <a:pt x="978" y="306"/>
                  </a:lnTo>
                  <a:lnTo>
                    <a:pt x="898" y="323"/>
                  </a:lnTo>
                  <a:lnTo>
                    <a:pt x="810" y="337"/>
                  </a:lnTo>
                  <a:lnTo>
                    <a:pt x="716" y="346"/>
                  </a:lnTo>
                  <a:lnTo>
                    <a:pt x="613" y="350"/>
                  </a:lnTo>
                  <a:lnTo>
                    <a:pt x="444" y="347"/>
                  </a:lnTo>
                  <a:lnTo>
                    <a:pt x="319" y="337"/>
                  </a:lnTo>
                  <a:lnTo>
                    <a:pt x="315" y="337"/>
                  </a:lnTo>
                  <a:lnTo>
                    <a:pt x="307" y="332"/>
                  </a:lnTo>
                  <a:lnTo>
                    <a:pt x="300" y="328"/>
                  </a:lnTo>
                  <a:lnTo>
                    <a:pt x="273" y="317"/>
                  </a:lnTo>
                  <a:lnTo>
                    <a:pt x="246" y="300"/>
                  </a:lnTo>
                  <a:lnTo>
                    <a:pt x="205" y="274"/>
                  </a:lnTo>
                  <a:lnTo>
                    <a:pt x="132" y="212"/>
                  </a:lnTo>
                  <a:lnTo>
                    <a:pt x="100" y="176"/>
                  </a:lnTo>
                  <a:lnTo>
                    <a:pt x="69" y="140"/>
                  </a:lnTo>
                  <a:lnTo>
                    <a:pt x="46" y="104"/>
                  </a:lnTo>
                  <a:lnTo>
                    <a:pt x="21" y="63"/>
                  </a:lnTo>
                  <a:lnTo>
                    <a:pt x="0" y="22"/>
                  </a:lnTo>
                  <a:lnTo>
                    <a:pt x="24" y="40"/>
                  </a:lnTo>
                  <a:lnTo>
                    <a:pt x="82" y="75"/>
                  </a:lnTo>
                  <a:lnTo>
                    <a:pt x="151" y="107"/>
                  </a:lnTo>
                  <a:lnTo>
                    <a:pt x="233" y="134"/>
                  </a:lnTo>
                  <a:lnTo>
                    <a:pt x="328" y="155"/>
                  </a:lnTo>
                  <a:lnTo>
                    <a:pt x="437" y="167"/>
                  </a:lnTo>
                  <a:lnTo>
                    <a:pt x="561" y="171"/>
                  </a:lnTo>
                  <a:lnTo>
                    <a:pt x="702" y="164"/>
                  </a:lnTo>
                  <a:lnTo>
                    <a:pt x="780" y="155"/>
                  </a:lnTo>
                  <a:lnTo>
                    <a:pt x="853" y="145"/>
                  </a:lnTo>
                  <a:lnTo>
                    <a:pt x="1006" y="116"/>
                  </a:lnTo>
                  <a:lnTo>
                    <a:pt x="1163" y="78"/>
                  </a:lnTo>
                  <a:lnTo>
                    <a:pt x="1325" y="29"/>
                  </a:lnTo>
                  <a:lnTo>
                    <a:pt x="140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4" name="Freeform 44"/>
            <p:cNvSpPr>
              <a:spLocks/>
            </p:cNvSpPr>
            <p:nvPr/>
          </p:nvSpPr>
          <p:spPr bwMode="auto">
            <a:xfrm>
              <a:off x="6174105" y="5119370"/>
              <a:ext cx="59690" cy="110490"/>
            </a:xfrm>
            <a:custGeom>
              <a:avLst/>
              <a:gdLst>
                <a:gd name="TX0" fmla="*/ 324 w 459"/>
                <a:gd name="TY0" fmla="*/ 0 h 854"/>
                <a:gd name="TX1" fmla="*/ 322 w 459"/>
                <a:gd name="TY1" fmla="*/ 5 h 854"/>
                <a:gd name="TX2" fmla="*/ 324 w 459"/>
                <a:gd name="TY2" fmla="*/ 54 h 854"/>
                <a:gd name="TX3" fmla="*/ 337 w 459"/>
                <a:gd name="TY3" fmla="*/ 109 h 854"/>
                <a:gd name="TX4" fmla="*/ 357 w 459"/>
                <a:gd name="TY4" fmla="*/ 149 h 854"/>
                <a:gd name="TX5" fmla="*/ 386 w 459"/>
                <a:gd name="TY5" fmla="*/ 190 h 854"/>
                <a:gd name="TX6" fmla="*/ 429 w 459"/>
                <a:gd name="TY6" fmla="*/ 229 h 854"/>
                <a:gd name="TX7" fmla="*/ 458 w 459"/>
                <a:gd name="TY7" fmla="*/ 246 h 854"/>
                <a:gd name="TX8" fmla="*/ 454 w 459"/>
                <a:gd name="TY8" fmla="*/ 249 h 854"/>
                <a:gd name="TX9" fmla="*/ 412 w 459"/>
                <a:gd name="TY9" fmla="*/ 304 h 854"/>
                <a:gd name="TX10" fmla="*/ 359 w 459"/>
                <a:gd name="TY10" fmla="*/ 399 h 854"/>
                <a:gd name="TX11" fmla="*/ 316 w 459"/>
                <a:gd name="TY11" fmla="*/ 491 h 854"/>
                <a:gd name="TX12" fmla="*/ 269 w 459"/>
                <a:gd name="TY12" fmla="*/ 612 h 854"/>
                <a:gd name="TX13" fmla="*/ 219 w 459"/>
                <a:gd name="TY13" fmla="*/ 763 h 854"/>
                <a:gd name="TX14" fmla="*/ 193 w 459"/>
                <a:gd name="TY14" fmla="*/ 853 h 854"/>
                <a:gd name="TX15" fmla="*/ 171 w 459"/>
                <a:gd name="TY15" fmla="*/ 834 h 854"/>
                <a:gd name="TX16" fmla="*/ 85 w 459"/>
                <a:gd name="TY16" fmla="*/ 732 h 854"/>
                <a:gd name="TX17" fmla="*/ 50 w 459"/>
                <a:gd name="TY17" fmla="*/ 681 h 854"/>
                <a:gd name="TX18" fmla="*/ 23 w 459"/>
                <a:gd name="TY18" fmla="*/ 623 h 854"/>
                <a:gd name="TX19" fmla="*/ 4 w 459"/>
                <a:gd name="TY19" fmla="*/ 562 h 854"/>
                <a:gd name="TX20" fmla="*/ 0 w 459"/>
                <a:gd name="TY20" fmla="*/ 530 h 854"/>
                <a:gd name="TX21" fmla="*/ 0 w 459"/>
                <a:gd name="TY21" fmla="*/ 514 h 854"/>
                <a:gd name="TX22" fmla="*/ 5 w 459"/>
                <a:gd name="TY22" fmla="*/ 478 h 854"/>
                <a:gd name="TX23" fmla="*/ 24 w 459"/>
                <a:gd name="TY23" fmla="*/ 417 h 854"/>
                <a:gd name="TX24" fmla="*/ 69 w 459"/>
                <a:gd name="TY24" fmla="*/ 331 h 854"/>
                <a:gd name="TX25" fmla="*/ 126 w 459"/>
                <a:gd name="TY25" fmla="*/ 242 h 854"/>
                <a:gd name="TX26" fmla="*/ 219 w 459"/>
                <a:gd name="TY26" fmla="*/ 120 h 854"/>
                <a:gd name="TX27" fmla="*/ 313 w 459"/>
                <a:gd name="TY27" fmla="*/ 10 h 854"/>
                <a:gd name="TX28" fmla="*/ 324 w 459"/>
                <a:gd name="TY28" fmla="*/ 0 h 85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459" h="854">
                  <a:moveTo>
                    <a:pt x="324" y="0"/>
                  </a:moveTo>
                  <a:lnTo>
                    <a:pt x="322" y="5"/>
                  </a:lnTo>
                  <a:lnTo>
                    <a:pt x="324" y="54"/>
                  </a:lnTo>
                  <a:lnTo>
                    <a:pt x="337" y="109"/>
                  </a:lnTo>
                  <a:lnTo>
                    <a:pt x="357" y="149"/>
                  </a:lnTo>
                  <a:lnTo>
                    <a:pt x="386" y="190"/>
                  </a:lnTo>
                  <a:lnTo>
                    <a:pt x="429" y="229"/>
                  </a:lnTo>
                  <a:lnTo>
                    <a:pt x="458" y="246"/>
                  </a:lnTo>
                  <a:lnTo>
                    <a:pt x="454" y="249"/>
                  </a:lnTo>
                  <a:lnTo>
                    <a:pt x="412" y="304"/>
                  </a:lnTo>
                  <a:lnTo>
                    <a:pt x="359" y="399"/>
                  </a:lnTo>
                  <a:lnTo>
                    <a:pt x="316" y="491"/>
                  </a:lnTo>
                  <a:lnTo>
                    <a:pt x="269" y="612"/>
                  </a:lnTo>
                  <a:lnTo>
                    <a:pt x="219" y="763"/>
                  </a:lnTo>
                  <a:lnTo>
                    <a:pt x="193" y="853"/>
                  </a:lnTo>
                  <a:lnTo>
                    <a:pt x="171" y="834"/>
                  </a:lnTo>
                  <a:lnTo>
                    <a:pt x="85" y="732"/>
                  </a:lnTo>
                  <a:lnTo>
                    <a:pt x="50" y="681"/>
                  </a:lnTo>
                  <a:lnTo>
                    <a:pt x="23" y="623"/>
                  </a:lnTo>
                  <a:lnTo>
                    <a:pt x="4" y="562"/>
                  </a:lnTo>
                  <a:lnTo>
                    <a:pt x="0" y="530"/>
                  </a:lnTo>
                  <a:lnTo>
                    <a:pt x="0" y="514"/>
                  </a:lnTo>
                  <a:lnTo>
                    <a:pt x="5" y="478"/>
                  </a:lnTo>
                  <a:lnTo>
                    <a:pt x="24" y="417"/>
                  </a:lnTo>
                  <a:lnTo>
                    <a:pt x="69" y="331"/>
                  </a:lnTo>
                  <a:lnTo>
                    <a:pt x="126" y="242"/>
                  </a:lnTo>
                  <a:lnTo>
                    <a:pt x="219" y="120"/>
                  </a:lnTo>
                  <a:lnTo>
                    <a:pt x="313" y="1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373B47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5" name="Freeform 45"/>
            <p:cNvSpPr>
              <a:spLocks/>
            </p:cNvSpPr>
            <p:nvPr/>
          </p:nvSpPr>
          <p:spPr bwMode="auto">
            <a:xfrm>
              <a:off x="6226175" y="5165090"/>
              <a:ext cx="113665" cy="89535"/>
            </a:xfrm>
            <a:custGeom>
              <a:avLst/>
              <a:gdLst>
                <a:gd name="TX0" fmla="*/ 0 w 885"/>
                <a:gd name="TY0" fmla="*/ 603 h 690"/>
                <a:gd name="TX1" fmla="*/ 10 w 885"/>
                <a:gd name="TY1" fmla="*/ 552 h 690"/>
                <a:gd name="TX2" fmla="*/ 79 w 885"/>
                <a:gd name="TY2" fmla="*/ 325 h 690"/>
                <a:gd name="TX3" fmla="*/ 116 w 885"/>
                <a:gd name="TY3" fmla="*/ 225 h 690"/>
                <a:gd name="TX4" fmla="*/ 160 w 885"/>
                <a:gd name="TY4" fmla="*/ 126 h 690"/>
                <a:gd name="TX5" fmla="*/ 211 w 885"/>
                <a:gd name="TY5" fmla="*/ 38 h 690"/>
                <a:gd name="TX6" fmla="*/ 238 w 885"/>
                <a:gd name="TY6" fmla="*/ 0 h 690"/>
                <a:gd name="TX7" fmla="*/ 250 w 885"/>
                <a:gd name="TY7" fmla="*/ 5 h 690"/>
                <a:gd name="TX8" fmla="*/ 371 w 885"/>
                <a:gd name="TY8" fmla="*/ 43 h 690"/>
                <a:gd name="TX9" fmla="*/ 514 w 885"/>
                <a:gd name="TY9" fmla="*/ 79 h 690"/>
                <a:gd name="TX10" fmla="*/ 620 w 885"/>
                <a:gd name="TY10" fmla="*/ 97 h 690"/>
                <a:gd name="TX11" fmla="*/ 729 w 885"/>
                <a:gd name="TY11" fmla="*/ 108 h 690"/>
                <a:gd name="TX12" fmla="*/ 835 w 885"/>
                <a:gd name="TY12" fmla="*/ 107 h 690"/>
                <a:gd name="TX13" fmla="*/ 884 w 885"/>
                <a:gd name="TY13" fmla="*/ 100 h 690"/>
                <a:gd name="TX14" fmla="*/ 880 w 885"/>
                <a:gd name="TY14" fmla="*/ 147 h 690"/>
                <a:gd name="TX15" fmla="*/ 867 w 885"/>
                <a:gd name="TY15" fmla="*/ 402 h 690"/>
                <a:gd name="TX16" fmla="*/ 869 w 885"/>
                <a:gd name="TY16" fmla="*/ 538 h 690"/>
                <a:gd name="TX17" fmla="*/ 877 w 885"/>
                <a:gd name="TY17" fmla="*/ 619 h 690"/>
                <a:gd name="TX18" fmla="*/ 884 w 885"/>
                <a:gd name="TY18" fmla="*/ 653 h 690"/>
                <a:gd name="TX19" fmla="*/ 868 w 885"/>
                <a:gd name="TY19" fmla="*/ 656 h 690"/>
                <a:gd name="TX20" fmla="*/ 707 w 885"/>
                <a:gd name="TY20" fmla="*/ 679 h 690"/>
                <a:gd name="TX21" fmla="*/ 514 w 885"/>
                <a:gd name="TY21" fmla="*/ 689 h 690"/>
                <a:gd name="TX22" fmla="*/ 370 w 885"/>
                <a:gd name="TY22" fmla="*/ 685 h 690"/>
                <a:gd name="TX23" fmla="*/ 220 w 885"/>
                <a:gd name="TY23" fmla="*/ 666 h 690"/>
                <a:gd name="TX24" fmla="*/ 107 w 885"/>
                <a:gd name="TY24" fmla="*/ 640 h 690"/>
                <a:gd name="TX25" fmla="*/ 35 w 885"/>
                <a:gd name="TY25" fmla="*/ 618 h 690"/>
                <a:gd name="TX26" fmla="*/ 0 w 885"/>
                <a:gd name="TY26" fmla="*/ 603 h 690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</a:cxnLst>
              <a:rect l="l" t="t" r="r" b="b"/>
              <a:pathLst>
                <a:path w="885" h="690">
                  <a:moveTo>
                    <a:pt x="0" y="603"/>
                  </a:moveTo>
                  <a:lnTo>
                    <a:pt x="10" y="552"/>
                  </a:lnTo>
                  <a:lnTo>
                    <a:pt x="79" y="325"/>
                  </a:lnTo>
                  <a:lnTo>
                    <a:pt x="116" y="225"/>
                  </a:lnTo>
                  <a:lnTo>
                    <a:pt x="160" y="126"/>
                  </a:lnTo>
                  <a:lnTo>
                    <a:pt x="211" y="38"/>
                  </a:lnTo>
                  <a:lnTo>
                    <a:pt x="238" y="0"/>
                  </a:lnTo>
                  <a:lnTo>
                    <a:pt x="250" y="5"/>
                  </a:lnTo>
                  <a:lnTo>
                    <a:pt x="371" y="43"/>
                  </a:lnTo>
                  <a:lnTo>
                    <a:pt x="514" y="79"/>
                  </a:lnTo>
                  <a:lnTo>
                    <a:pt x="620" y="97"/>
                  </a:lnTo>
                  <a:lnTo>
                    <a:pt x="729" y="108"/>
                  </a:lnTo>
                  <a:lnTo>
                    <a:pt x="835" y="107"/>
                  </a:lnTo>
                  <a:lnTo>
                    <a:pt x="884" y="100"/>
                  </a:lnTo>
                  <a:lnTo>
                    <a:pt x="880" y="147"/>
                  </a:lnTo>
                  <a:lnTo>
                    <a:pt x="867" y="402"/>
                  </a:lnTo>
                  <a:lnTo>
                    <a:pt x="869" y="538"/>
                  </a:lnTo>
                  <a:lnTo>
                    <a:pt x="877" y="619"/>
                  </a:lnTo>
                  <a:lnTo>
                    <a:pt x="884" y="653"/>
                  </a:lnTo>
                  <a:lnTo>
                    <a:pt x="868" y="656"/>
                  </a:lnTo>
                  <a:lnTo>
                    <a:pt x="707" y="679"/>
                  </a:lnTo>
                  <a:lnTo>
                    <a:pt x="514" y="689"/>
                  </a:lnTo>
                  <a:lnTo>
                    <a:pt x="370" y="685"/>
                  </a:lnTo>
                  <a:lnTo>
                    <a:pt x="220" y="666"/>
                  </a:lnTo>
                  <a:lnTo>
                    <a:pt x="107" y="640"/>
                  </a:lnTo>
                  <a:lnTo>
                    <a:pt x="35" y="618"/>
                  </a:lnTo>
                  <a:lnTo>
                    <a:pt x="0" y="603"/>
                  </a:lnTo>
                  <a:close/>
                </a:path>
              </a:pathLst>
            </a:custGeom>
            <a:solidFill>
              <a:srgbClr val="373B47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6" name="Freeform 46"/>
            <p:cNvSpPr>
              <a:spLocks/>
            </p:cNvSpPr>
            <p:nvPr/>
          </p:nvSpPr>
          <p:spPr bwMode="auto">
            <a:xfrm>
              <a:off x="7010400" y="4698365"/>
              <a:ext cx="321310" cy="149860"/>
            </a:xfrm>
            <a:custGeom>
              <a:avLst/>
              <a:gdLst>
                <a:gd name="TX0" fmla="*/ 6 w 2504"/>
                <a:gd name="TY0" fmla="*/ 1160 h 1161"/>
                <a:gd name="TX1" fmla="*/ 2 w 2504"/>
                <a:gd name="TY1" fmla="*/ 1144 h 1161"/>
                <a:gd name="TX2" fmla="*/ 0 w 2504"/>
                <a:gd name="TY2" fmla="*/ 1043 h 1161"/>
                <a:gd name="TX3" fmla="*/ 14 w 2504"/>
                <a:gd name="TY3" fmla="*/ 978 h 1161"/>
                <a:gd name="TX4" fmla="*/ 33 w 2504"/>
                <a:gd name="TY4" fmla="*/ 934 h 1161"/>
                <a:gd name="TX5" fmla="*/ 46 w 2504"/>
                <a:gd name="TY5" fmla="*/ 912 h 1161"/>
                <a:gd name="TX6" fmla="*/ 90 w 2504"/>
                <a:gd name="TY6" fmla="*/ 852 h 1161"/>
                <a:gd name="TX7" fmla="*/ 282 w 2504"/>
                <a:gd name="TY7" fmla="*/ 627 h 1161"/>
                <a:gd name="TX8" fmla="*/ 621 w 2504"/>
                <a:gd name="TY8" fmla="*/ 248 h 1161"/>
                <a:gd name="TX9" fmla="*/ 692 w 2504"/>
                <a:gd name="TY9" fmla="*/ 171 h 1161"/>
                <a:gd name="TX10" fmla="*/ 2220 w 2504"/>
                <a:gd name="TY10" fmla="*/ 83 h 1161"/>
                <a:gd name="TX11" fmla="*/ 2269 w 2504"/>
                <a:gd name="TY11" fmla="*/ 37 h 1161"/>
                <a:gd name="TX12" fmla="*/ 2288 w 2504"/>
                <a:gd name="TY12" fmla="*/ 21 h 1161"/>
                <a:gd name="TX13" fmla="*/ 2335 w 2504"/>
                <a:gd name="TY13" fmla="*/ 1 h 1161"/>
                <a:gd name="TX14" fmla="*/ 2360 w 2504"/>
                <a:gd name="TY14" fmla="*/ 0 h 1161"/>
                <a:gd name="TX15" fmla="*/ 2371 w 2504"/>
                <a:gd name="TY15" fmla="*/ 0 h 1161"/>
                <a:gd name="TX16" fmla="*/ 2397 w 2504"/>
                <a:gd name="TY16" fmla="*/ 2 h 1161"/>
                <a:gd name="TX17" fmla="*/ 2445 w 2504"/>
                <a:gd name="TY17" fmla="*/ 22 h 1161"/>
                <a:gd name="TX18" fmla="*/ 2482 w 2504"/>
                <a:gd name="TY18" fmla="*/ 58 h 1161"/>
                <a:gd name="TX19" fmla="*/ 2502 w 2504"/>
                <a:gd name="TY19" fmla="*/ 106 h 1161"/>
                <a:gd name="TX20" fmla="*/ 2503 w 2504"/>
                <a:gd name="TY20" fmla="*/ 133 h 1161"/>
                <a:gd name="TX21" fmla="*/ 2502 w 2504"/>
                <a:gd name="TY21" fmla="*/ 159 h 1161"/>
                <a:gd name="TX22" fmla="*/ 2483 w 2504"/>
                <a:gd name="TY22" fmla="*/ 207 h 1161"/>
                <a:gd name="TX23" fmla="*/ 2464 w 2504"/>
                <a:gd name="TY23" fmla="*/ 226 h 1161"/>
                <a:gd name="TX24" fmla="*/ 2161 w 2504"/>
                <a:gd name="TY24" fmla="*/ 530 h 1161"/>
                <a:gd name="TX25" fmla="*/ 2137 w 2504"/>
                <a:gd name="TY25" fmla="*/ 553 h 1161"/>
                <a:gd name="TX26" fmla="*/ 2080 w 2504"/>
                <a:gd name="TY26" fmla="*/ 586 h 1161"/>
                <a:gd name="TX27" fmla="*/ 2048 w 2504"/>
                <a:gd name="TY27" fmla="*/ 596 h 1161"/>
                <a:gd name="TX28" fmla="*/ 6 w 2504"/>
                <a:gd name="TY28" fmla="*/ 1160 h 116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2504" h="1161">
                  <a:moveTo>
                    <a:pt x="6" y="1160"/>
                  </a:moveTo>
                  <a:lnTo>
                    <a:pt x="2" y="1144"/>
                  </a:lnTo>
                  <a:lnTo>
                    <a:pt x="0" y="1043"/>
                  </a:lnTo>
                  <a:lnTo>
                    <a:pt x="14" y="978"/>
                  </a:lnTo>
                  <a:lnTo>
                    <a:pt x="33" y="934"/>
                  </a:lnTo>
                  <a:lnTo>
                    <a:pt x="46" y="912"/>
                  </a:lnTo>
                  <a:lnTo>
                    <a:pt x="90" y="852"/>
                  </a:lnTo>
                  <a:lnTo>
                    <a:pt x="282" y="627"/>
                  </a:lnTo>
                  <a:lnTo>
                    <a:pt x="621" y="248"/>
                  </a:lnTo>
                  <a:lnTo>
                    <a:pt x="692" y="171"/>
                  </a:lnTo>
                  <a:lnTo>
                    <a:pt x="2220" y="83"/>
                  </a:lnTo>
                  <a:lnTo>
                    <a:pt x="2269" y="37"/>
                  </a:lnTo>
                  <a:lnTo>
                    <a:pt x="2288" y="21"/>
                  </a:lnTo>
                  <a:lnTo>
                    <a:pt x="2335" y="1"/>
                  </a:lnTo>
                  <a:lnTo>
                    <a:pt x="2360" y="0"/>
                  </a:lnTo>
                  <a:lnTo>
                    <a:pt x="2371" y="0"/>
                  </a:lnTo>
                  <a:lnTo>
                    <a:pt x="2397" y="2"/>
                  </a:lnTo>
                  <a:lnTo>
                    <a:pt x="2445" y="22"/>
                  </a:lnTo>
                  <a:lnTo>
                    <a:pt x="2482" y="58"/>
                  </a:lnTo>
                  <a:lnTo>
                    <a:pt x="2502" y="106"/>
                  </a:lnTo>
                  <a:lnTo>
                    <a:pt x="2503" y="133"/>
                  </a:lnTo>
                  <a:lnTo>
                    <a:pt x="2502" y="159"/>
                  </a:lnTo>
                  <a:lnTo>
                    <a:pt x="2483" y="207"/>
                  </a:lnTo>
                  <a:lnTo>
                    <a:pt x="2464" y="226"/>
                  </a:lnTo>
                  <a:lnTo>
                    <a:pt x="2161" y="530"/>
                  </a:lnTo>
                  <a:lnTo>
                    <a:pt x="2137" y="553"/>
                  </a:lnTo>
                  <a:lnTo>
                    <a:pt x="2080" y="586"/>
                  </a:lnTo>
                  <a:lnTo>
                    <a:pt x="2048" y="596"/>
                  </a:lnTo>
                  <a:lnTo>
                    <a:pt x="6" y="116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7" name="Freeform 47"/>
            <p:cNvSpPr>
              <a:spLocks/>
            </p:cNvSpPr>
            <p:nvPr/>
          </p:nvSpPr>
          <p:spPr bwMode="auto">
            <a:xfrm>
              <a:off x="7098030" y="4698365"/>
              <a:ext cx="233044" cy="62865"/>
            </a:xfrm>
            <a:custGeom>
              <a:avLst/>
              <a:gdLst>
                <a:gd name="TX0" fmla="*/ 1809 w 1810"/>
                <a:gd name="TY0" fmla="*/ 105 h 484"/>
                <a:gd name="TX1" fmla="*/ 1802 w 1810"/>
                <a:gd name="TY1" fmla="*/ 83 h 484"/>
                <a:gd name="TX2" fmla="*/ 1779 w 1810"/>
                <a:gd name="TY2" fmla="*/ 44 h 484"/>
                <a:gd name="TX3" fmla="*/ 1745 w 1810"/>
                <a:gd name="TY3" fmla="*/ 17 h 484"/>
                <a:gd name="TX4" fmla="*/ 1703 w 1810"/>
                <a:gd name="TY4" fmla="*/ 1 h 484"/>
                <a:gd name="TX5" fmla="*/ 1679 w 1810"/>
                <a:gd name="TY5" fmla="*/ 0 h 484"/>
                <a:gd name="TX6" fmla="*/ 1669 w 1810"/>
                <a:gd name="TY6" fmla="*/ 0 h 484"/>
                <a:gd name="TX7" fmla="*/ 1643 w 1810"/>
                <a:gd name="TY7" fmla="*/ 1 h 484"/>
                <a:gd name="TX8" fmla="*/ 1596 w 1810"/>
                <a:gd name="TY8" fmla="*/ 21 h 484"/>
                <a:gd name="TX9" fmla="*/ 1577 w 1810"/>
                <a:gd name="TY9" fmla="*/ 37 h 484"/>
                <a:gd name="TX10" fmla="*/ 1528 w 1810"/>
                <a:gd name="TY10" fmla="*/ 83 h 484"/>
                <a:gd name="TX11" fmla="*/ 0 w 1810"/>
                <a:gd name="TY11" fmla="*/ 170 h 484"/>
                <a:gd name="TX12" fmla="*/ 1413 w 1810"/>
                <a:gd name="TY12" fmla="*/ 143 h 484"/>
                <a:gd name="TX13" fmla="*/ 1392 w 1810"/>
                <a:gd name="TY13" fmla="*/ 160 h 484"/>
                <a:gd name="TX14" fmla="*/ 1288 w 1810"/>
                <a:gd name="TY14" fmla="*/ 285 h 484"/>
                <a:gd name="TX15" fmla="*/ 1232 w 1810"/>
                <a:gd name="TY15" fmla="*/ 376 h 484"/>
                <a:gd name="TX16" fmla="*/ 1200 w 1810"/>
                <a:gd name="TY16" fmla="*/ 446 h 484"/>
                <a:gd name="TX17" fmla="*/ 1186 w 1810"/>
                <a:gd name="TY17" fmla="*/ 483 h 484"/>
                <a:gd name="TX18" fmla="*/ 1205 w 1810"/>
                <a:gd name="TY18" fmla="*/ 456 h 484"/>
                <a:gd name="TX19" fmla="*/ 1325 w 1810"/>
                <a:gd name="TY19" fmla="*/ 309 h 484"/>
                <a:gd name="TX20" fmla="*/ 1403 w 1810"/>
                <a:gd name="TY20" fmla="*/ 230 h 484"/>
                <a:gd name="TX21" fmla="*/ 1457 w 1810"/>
                <a:gd name="TY21" fmla="*/ 181 h 484"/>
                <a:gd name="TX22" fmla="*/ 1486 w 1810"/>
                <a:gd name="TY22" fmla="*/ 160 h 484"/>
                <a:gd name="TX23" fmla="*/ 1539 w 1810"/>
                <a:gd name="TY23" fmla="*/ 121 h 484"/>
                <a:gd name="TX24" fmla="*/ 1609 w 1810"/>
                <a:gd name="TY24" fmla="*/ 73 h 484"/>
                <a:gd name="TX25" fmla="*/ 1651 w 1810"/>
                <a:gd name="TY25" fmla="*/ 50 h 484"/>
                <a:gd name="TX26" fmla="*/ 1689 w 1810"/>
                <a:gd name="TY26" fmla="*/ 38 h 484"/>
                <a:gd name="TX27" fmla="*/ 1725 w 1810"/>
                <a:gd name="TY27" fmla="*/ 38 h 484"/>
                <a:gd name="TX28" fmla="*/ 1759 w 1810"/>
                <a:gd name="TY28" fmla="*/ 51 h 484"/>
                <a:gd name="TX29" fmla="*/ 1792 w 1810"/>
                <a:gd name="TY29" fmla="*/ 82 h 484"/>
                <a:gd name="TX30" fmla="*/ 1809 w 1810"/>
                <a:gd name="TY30" fmla="*/ 105 h 48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</a:cxnLst>
              <a:rect l="l" t="t" r="r" b="b"/>
              <a:pathLst>
                <a:path w="1810" h="484">
                  <a:moveTo>
                    <a:pt x="1809" y="105"/>
                  </a:moveTo>
                  <a:lnTo>
                    <a:pt x="1802" y="83"/>
                  </a:lnTo>
                  <a:lnTo>
                    <a:pt x="1779" y="44"/>
                  </a:lnTo>
                  <a:lnTo>
                    <a:pt x="1745" y="17"/>
                  </a:lnTo>
                  <a:lnTo>
                    <a:pt x="1703" y="1"/>
                  </a:lnTo>
                  <a:lnTo>
                    <a:pt x="1679" y="0"/>
                  </a:lnTo>
                  <a:lnTo>
                    <a:pt x="1669" y="0"/>
                  </a:lnTo>
                  <a:lnTo>
                    <a:pt x="1643" y="1"/>
                  </a:lnTo>
                  <a:lnTo>
                    <a:pt x="1596" y="21"/>
                  </a:lnTo>
                  <a:lnTo>
                    <a:pt x="1577" y="37"/>
                  </a:lnTo>
                  <a:lnTo>
                    <a:pt x="1528" y="83"/>
                  </a:lnTo>
                  <a:lnTo>
                    <a:pt x="0" y="170"/>
                  </a:lnTo>
                  <a:lnTo>
                    <a:pt x="1413" y="143"/>
                  </a:lnTo>
                  <a:lnTo>
                    <a:pt x="1392" y="160"/>
                  </a:lnTo>
                  <a:lnTo>
                    <a:pt x="1288" y="285"/>
                  </a:lnTo>
                  <a:lnTo>
                    <a:pt x="1232" y="376"/>
                  </a:lnTo>
                  <a:lnTo>
                    <a:pt x="1200" y="446"/>
                  </a:lnTo>
                  <a:lnTo>
                    <a:pt x="1186" y="483"/>
                  </a:lnTo>
                  <a:lnTo>
                    <a:pt x="1205" y="456"/>
                  </a:lnTo>
                  <a:lnTo>
                    <a:pt x="1325" y="309"/>
                  </a:lnTo>
                  <a:lnTo>
                    <a:pt x="1403" y="230"/>
                  </a:lnTo>
                  <a:lnTo>
                    <a:pt x="1457" y="181"/>
                  </a:lnTo>
                  <a:lnTo>
                    <a:pt x="1486" y="160"/>
                  </a:lnTo>
                  <a:lnTo>
                    <a:pt x="1539" y="121"/>
                  </a:lnTo>
                  <a:lnTo>
                    <a:pt x="1609" y="73"/>
                  </a:lnTo>
                  <a:lnTo>
                    <a:pt x="1651" y="50"/>
                  </a:lnTo>
                  <a:lnTo>
                    <a:pt x="1689" y="38"/>
                  </a:lnTo>
                  <a:lnTo>
                    <a:pt x="1725" y="38"/>
                  </a:lnTo>
                  <a:lnTo>
                    <a:pt x="1759" y="51"/>
                  </a:lnTo>
                  <a:lnTo>
                    <a:pt x="1792" y="82"/>
                  </a:lnTo>
                  <a:lnTo>
                    <a:pt x="1809" y="10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8" name="Freeform 48"/>
            <p:cNvSpPr>
              <a:spLocks/>
            </p:cNvSpPr>
            <p:nvPr/>
          </p:nvSpPr>
          <p:spPr bwMode="auto">
            <a:xfrm>
              <a:off x="6601460" y="4987290"/>
              <a:ext cx="687070" cy="219710"/>
            </a:xfrm>
            <a:custGeom>
              <a:avLst/>
              <a:gdLst>
                <a:gd name="TX0" fmla="*/ 0 w 5352"/>
                <a:gd name="TY0" fmla="*/ 1685 h 1706"/>
                <a:gd name="TX1" fmla="*/ 4374 w 5352"/>
                <a:gd name="TY1" fmla="*/ 1705 h 1706"/>
                <a:gd name="TX2" fmla="*/ 4405 w 5352"/>
                <a:gd name="TY2" fmla="*/ 1705 h 1706"/>
                <a:gd name="TX3" fmla="*/ 4465 w 5352"/>
                <a:gd name="TY3" fmla="*/ 1695 h 1706"/>
                <a:gd name="TX4" fmla="*/ 4523 w 5352"/>
                <a:gd name="TY4" fmla="*/ 1675 h 1706"/>
                <a:gd name="TX5" fmla="*/ 4577 w 5352"/>
                <a:gd name="TY5" fmla="*/ 1646 h 1706"/>
                <a:gd name="TX6" fmla="*/ 4602 w 5352"/>
                <a:gd name="TY6" fmla="*/ 1628 h 1706"/>
                <a:gd name="TX7" fmla="*/ 5345 w 5352"/>
                <a:gd name="TY7" fmla="*/ 1052 h 1706"/>
                <a:gd name="TX8" fmla="*/ 5347 w 5352"/>
                <a:gd name="TY8" fmla="*/ 1042 h 1706"/>
                <a:gd name="TX9" fmla="*/ 5351 w 5352"/>
                <a:gd name="TY9" fmla="*/ 977 h 1706"/>
                <a:gd name="TX10" fmla="*/ 5347 w 5352"/>
                <a:gd name="TY10" fmla="*/ 919 h 1706"/>
                <a:gd name="TX11" fmla="*/ 5332 w 5352"/>
                <a:gd name="TY11" fmla="*/ 853 h 1706"/>
                <a:gd name="TX12" fmla="*/ 5304 w 5352"/>
                <a:gd name="TY12" fmla="*/ 787 h 1706"/>
                <a:gd name="TX13" fmla="*/ 5269 w 5352"/>
                <a:gd name="TY13" fmla="*/ 743 h 1706"/>
                <a:gd name="TX14" fmla="*/ 5239 w 5352"/>
                <a:gd name="TY14" fmla="*/ 717 h 1706"/>
                <a:gd name="TX15" fmla="*/ 5203 w 5352"/>
                <a:gd name="TY15" fmla="*/ 694 h 1706"/>
                <a:gd name="TX16" fmla="*/ 5159 w 5352"/>
                <a:gd name="TY16" fmla="*/ 675 h 1706"/>
                <a:gd name="TX17" fmla="*/ 5136 w 5352"/>
                <a:gd name="TY17" fmla="*/ 668 h 1706"/>
                <a:gd name="TX18" fmla="*/ 5087 w 5352"/>
                <a:gd name="TY18" fmla="*/ 657 h 1706"/>
                <a:gd name="TX19" fmla="*/ 5000 w 5352"/>
                <a:gd name="TY19" fmla="*/ 651 h 1706"/>
                <a:gd name="TX20" fmla="*/ 4927 w 5352"/>
                <a:gd name="TY20" fmla="*/ 661 h 1706"/>
                <a:gd name="TX21" fmla="*/ 4868 w 5352"/>
                <a:gd name="TY21" fmla="*/ 682 h 1706"/>
                <a:gd name="TX22" fmla="*/ 4820 w 5352"/>
                <a:gd name="TY22" fmla="*/ 708 h 1706"/>
                <a:gd name="TX23" fmla="*/ 4786 w 5352"/>
                <a:gd name="TY23" fmla="*/ 735 h 1706"/>
                <a:gd name="TX24" fmla="*/ 4755 w 5352"/>
                <a:gd name="TY24" fmla="*/ 767 h 1706"/>
                <a:gd name="TX25" fmla="*/ 4751 w 5352"/>
                <a:gd name="TY25" fmla="*/ 773 h 1706"/>
                <a:gd name="TX26" fmla="*/ 2511 w 5352"/>
                <a:gd name="TY26" fmla="*/ 474 h 1706"/>
                <a:gd name="TX27" fmla="*/ 2452 w 5352"/>
                <a:gd name="TY27" fmla="*/ 465 h 1706"/>
                <a:gd name="TX28" fmla="*/ 2337 w 5352"/>
                <a:gd name="TY28" fmla="*/ 435 h 1706"/>
                <a:gd name="TX29" fmla="*/ 2227 w 5352"/>
                <a:gd name="TY29" fmla="*/ 392 h 1706"/>
                <a:gd name="TX30" fmla="*/ 2122 w 5352"/>
                <a:gd name="TY30" fmla="*/ 337 h 1706"/>
                <a:gd name="TX31" fmla="*/ 2073 w 5352"/>
                <a:gd name="TY31" fmla="*/ 304 h 1706"/>
                <a:gd name="TX32" fmla="*/ 1632 w 5352"/>
                <a:gd name="TY32" fmla="*/ 0 h 1706"/>
                <a:gd name="TX33" fmla="*/ 0 w 5352"/>
                <a:gd name="TY33" fmla="*/ 1685 h 170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</a:cxnLst>
              <a:rect l="l" t="t" r="r" b="b"/>
              <a:pathLst>
                <a:path w="5352" h="1706">
                  <a:moveTo>
                    <a:pt x="0" y="1685"/>
                  </a:moveTo>
                  <a:lnTo>
                    <a:pt x="4374" y="1705"/>
                  </a:lnTo>
                  <a:lnTo>
                    <a:pt x="4405" y="1705"/>
                  </a:lnTo>
                  <a:lnTo>
                    <a:pt x="4465" y="1695"/>
                  </a:lnTo>
                  <a:lnTo>
                    <a:pt x="4523" y="1675"/>
                  </a:lnTo>
                  <a:lnTo>
                    <a:pt x="4577" y="1646"/>
                  </a:lnTo>
                  <a:lnTo>
                    <a:pt x="4602" y="1628"/>
                  </a:lnTo>
                  <a:lnTo>
                    <a:pt x="5345" y="1052"/>
                  </a:lnTo>
                  <a:lnTo>
                    <a:pt x="5347" y="1042"/>
                  </a:lnTo>
                  <a:lnTo>
                    <a:pt x="5351" y="977"/>
                  </a:lnTo>
                  <a:lnTo>
                    <a:pt x="5347" y="919"/>
                  </a:lnTo>
                  <a:lnTo>
                    <a:pt x="5332" y="853"/>
                  </a:lnTo>
                  <a:lnTo>
                    <a:pt x="5304" y="787"/>
                  </a:lnTo>
                  <a:lnTo>
                    <a:pt x="5269" y="743"/>
                  </a:lnTo>
                  <a:lnTo>
                    <a:pt x="5239" y="717"/>
                  </a:lnTo>
                  <a:lnTo>
                    <a:pt x="5203" y="694"/>
                  </a:lnTo>
                  <a:lnTo>
                    <a:pt x="5159" y="675"/>
                  </a:lnTo>
                  <a:lnTo>
                    <a:pt x="5136" y="668"/>
                  </a:lnTo>
                  <a:lnTo>
                    <a:pt x="5087" y="657"/>
                  </a:lnTo>
                  <a:lnTo>
                    <a:pt x="5000" y="651"/>
                  </a:lnTo>
                  <a:lnTo>
                    <a:pt x="4927" y="661"/>
                  </a:lnTo>
                  <a:lnTo>
                    <a:pt x="4868" y="682"/>
                  </a:lnTo>
                  <a:lnTo>
                    <a:pt x="4820" y="708"/>
                  </a:lnTo>
                  <a:lnTo>
                    <a:pt x="4786" y="735"/>
                  </a:lnTo>
                  <a:lnTo>
                    <a:pt x="4755" y="767"/>
                  </a:lnTo>
                  <a:lnTo>
                    <a:pt x="4751" y="773"/>
                  </a:lnTo>
                  <a:lnTo>
                    <a:pt x="2511" y="474"/>
                  </a:lnTo>
                  <a:lnTo>
                    <a:pt x="2452" y="465"/>
                  </a:lnTo>
                  <a:lnTo>
                    <a:pt x="2337" y="435"/>
                  </a:lnTo>
                  <a:lnTo>
                    <a:pt x="2227" y="392"/>
                  </a:lnTo>
                  <a:lnTo>
                    <a:pt x="2122" y="337"/>
                  </a:lnTo>
                  <a:lnTo>
                    <a:pt x="2073" y="304"/>
                  </a:lnTo>
                  <a:lnTo>
                    <a:pt x="1632" y="0"/>
                  </a:lnTo>
                  <a:lnTo>
                    <a:pt x="0" y="168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  <p:sp>
          <p:nvSpPr>
            <p:cNvPr id="59" name="Freeform 49"/>
            <p:cNvSpPr>
              <a:spLocks/>
            </p:cNvSpPr>
            <p:nvPr/>
          </p:nvSpPr>
          <p:spPr bwMode="auto">
            <a:xfrm>
              <a:off x="6924040" y="5048250"/>
              <a:ext cx="364490" cy="111125"/>
            </a:xfrm>
            <a:custGeom>
              <a:avLst/>
              <a:gdLst>
                <a:gd name="TX0" fmla="*/ 2625 w 2841"/>
                <a:gd name="TY0" fmla="*/ 194 h 861"/>
                <a:gd name="TX1" fmla="*/ 2576 w 2841"/>
                <a:gd name="TY1" fmla="*/ 183 h 861"/>
                <a:gd name="TX2" fmla="*/ 2489 w 2841"/>
                <a:gd name="TY2" fmla="*/ 177 h 861"/>
                <a:gd name="TX3" fmla="*/ 2416 w 2841"/>
                <a:gd name="TY3" fmla="*/ 187 h 861"/>
                <a:gd name="TX4" fmla="*/ 2357 w 2841"/>
                <a:gd name="TY4" fmla="*/ 208 h 861"/>
                <a:gd name="TX5" fmla="*/ 2309 w 2841"/>
                <a:gd name="TY5" fmla="*/ 234 h 861"/>
                <a:gd name="TX6" fmla="*/ 2275 w 2841"/>
                <a:gd name="TY6" fmla="*/ 261 h 861"/>
                <a:gd name="TX7" fmla="*/ 2244 w 2841"/>
                <a:gd name="TY7" fmla="*/ 293 h 861"/>
                <a:gd name="TX8" fmla="*/ 2240 w 2841"/>
                <a:gd name="TY8" fmla="*/ 299 h 861"/>
                <a:gd name="TX9" fmla="*/ 0 w 2841"/>
                <a:gd name="TY9" fmla="*/ 0 h 861"/>
                <a:gd name="TX10" fmla="*/ 2139 w 2841"/>
                <a:gd name="TY10" fmla="*/ 428 h 861"/>
                <a:gd name="TX11" fmla="*/ 2122 w 2841"/>
                <a:gd name="TY11" fmla="*/ 443 h 861"/>
                <a:gd name="TX12" fmla="*/ 2004 w 2841"/>
                <a:gd name="TY12" fmla="*/ 583 h 861"/>
                <a:gd name="TX13" fmla="*/ 1927 w 2841"/>
                <a:gd name="TY13" fmla="*/ 702 h 861"/>
                <a:gd name="TX14" fmla="*/ 1870 w 2841"/>
                <a:gd name="TY14" fmla="*/ 802 h 861"/>
                <a:gd name="TX15" fmla="*/ 1842 w 2841"/>
                <a:gd name="TY15" fmla="*/ 860 h 861"/>
                <a:gd name="TX16" fmla="*/ 1889 w 2841"/>
                <a:gd name="TY16" fmla="*/ 802 h 861"/>
                <a:gd name="TX17" fmla="*/ 2148 w 2841"/>
                <a:gd name="TY17" fmla="*/ 525 h 861"/>
                <a:gd name="TX18" fmla="*/ 2288 w 2841"/>
                <a:gd name="TY18" fmla="*/ 396 h 861"/>
                <a:gd name="TX19" fmla="*/ 2371 w 2841"/>
                <a:gd name="TY19" fmla="*/ 333 h 861"/>
                <a:gd name="TX20" fmla="*/ 2406 w 2841"/>
                <a:gd name="TY20" fmla="*/ 313 h 861"/>
                <a:gd name="TX21" fmla="*/ 2441 w 2841"/>
                <a:gd name="TY21" fmla="*/ 297 h 861"/>
                <a:gd name="TX22" fmla="*/ 2515 w 2841"/>
                <a:gd name="TY22" fmla="*/ 276 h 861"/>
                <a:gd name="TX23" fmla="*/ 2593 w 2841"/>
                <a:gd name="TY23" fmla="*/ 269 h 861"/>
                <a:gd name="TX24" fmla="*/ 2667 w 2841"/>
                <a:gd name="TY24" fmla="*/ 279 h 861"/>
                <a:gd name="TX25" fmla="*/ 2718 w 2841"/>
                <a:gd name="TY25" fmla="*/ 299 h 861"/>
                <a:gd name="TX26" fmla="*/ 2747 w 2841"/>
                <a:gd name="TY26" fmla="*/ 318 h 861"/>
                <a:gd name="TX27" fmla="*/ 2775 w 2841"/>
                <a:gd name="TY27" fmla="*/ 342 h 861"/>
                <a:gd name="TX28" fmla="*/ 2797 w 2841"/>
                <a:gd name="TY28" fmla="*/ 371 h 861"/>
                <a:gd name="TX29" fmla="*/ 2816 w 2841"/>
                <a:gd name="TY29" fmla="*/ 407 h 861"/>
                <a:gd name="TX30" fmla="*/ 2829 w 2841"/>
                <a:gd name="TY30" fmla="*/ 448 h 861"/>
                <a:gd name="TX31" fmla="*/ 2836 w 2841"/>
                <a:gd name="TY31" fmla="*/ 495 h 861"/>
                <a:gd name="TX32" fmla="*/ 2837 w 2841"/>
                <a:gd name="TY32" fmla="*/ 549 h 861"/>
                <a:gd name="TX33" fmla="*/ 2834 w 2841"/>
                <a:gd name="TY33" fmla="*/ 578 h 861"/>
                <a:gd name="TX34" fmla="*/ 2836 w 2841"/>
                <a:gd name="TY34" fmla="*/ 568 h 861"/>
                <a:gd name="TX35" fmla="*/ 2840 w 2841"/>
                <a:gd name="TY35" fmla="*/ 503 h 861"/>
                <a:gd name="TX36" fmla="*/ 2836 w 2841"/>
                <a:gd name="TY36" fmla="*/ 444 h 861"/>
                <a:gd name="TX37" fmla="*/ 2821 w 2841"/>
                <a:gd name="TY37" fmla="*/ 379 h 861"/>
                <a:gd name="TX38" fmla="*/ 2793 w 2841"/>
                <a:gd name="TY38" fmla="*/ 313 h 861"/>
                <a:gd name="TX39" fmla="*/ 2758 w 2841"/>
                <a:gd name="TY39" fmla="*/ 269 h 861"/>
                <a:gd name="TX40" fmla="*/ 2728 w 2841"/>
                <a:gd name="TY40" fmla="*/ 243 h 861"/>
                <a:gd name="TX41" fmla="*/ 2692 w 2841"/>
                <a:gd name="TY41" fmla="*/ 220 h 861"/>
                <a:gd name="TX42" fmla="*/ 2648 w 2841"/>
                <a:gd name="TY42" fmla="*/ 201 h 861"/>
                <a:gd name="TX43" fmla="*/ 2625 w 2841"/>
                <a:gd name="TY43" fmla="*/ 194 h 861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</a:cxnLst>
              <a:rect l="l" t="t" r="r" b="b"/>
              <a:pathLst>
                <a:path w="2841" h="861">
                  <a:moveTo>
                    <a:pt x="2625" y="194"/>
                  </a:moveTo>
                  <a:lnTo>
                    <a:pt x="2576" y="183"/>
                  </a:lnTo>
                  <a:lnTo>
                    <a:pt x="2489" y="177"/>
                  </a:lnTo>
                  <a:lnTo>
                    <a:pt x="2416" y="187"/>
                  </a:lnTo>
                  <a:lnTo>
                    <a:pt x="2357" y="208"/>
                  </a:lnTo>
                  <a:lnTo>
                    <a:pt x="2309" y="234"/>
                  </a:lnTo>
                  <a:lnTo>
                    <a:pt x="2275" y="261"/>
                  </a:lnTo>
                  <a:lnTo>
                    <a:pt x="2244" y="293"/>
                  </a:lnTo>
                  <a:lnTo>
                    <a:pt x="2240" y="299"/>
                  </a:lnTo>
                  <a:lnTo>
                    <a:pt x="0" y="0"/>
                  </a:lnTo>
                  <a:lnTo>
                    <a:pt x="2139" y="428"/>
                  </a:lnTo>
                  <a:lnTo>
                    <a:pt x="2122" y="443"/>
                  </a:lnTo>
                  <a:lnTo>
                    <a:pt x="2004" y="583"/>
                  </a:lnTo>
                  <a:lnTo>
                    <a:pt x="1927" y="702"/>
                  </a:lnTo>
                  <a:lnTo>
                    <a:pt x="1870" y="802"/>
                  </a:lnTo>
                  <a:lnTo>
                    <a:pt x="1842" y="860"/>
                  </a:lnTo>
                  <a:lnTo>
                    <a:pt x="1889" y="802"/>
                  </a:lnTo>
                  <a:lnTo>
                    <a:pt x="2148" y="525"/>
                  </a:lnTo>
                  <a:lnTo>
                    <a:pt x="2288" y="396"/>
                  </a:lnTo>
                  <a:lnTo>
                    <a:pt x="2371" y="333"/>
                  </a:lnTo>
                  <a:lnTo>
                    <a:pt x="2406" y="313"/>
                  </a:lnTo>
                  <a:lnTo>
                    <a:pt x="2441" y="297"/>
                  </a:lnTo>
                  <a:lnTo>
                    <a:pt x="2515" y="276"/>
                  </a:lnTo>
                  <a:lnTo>
                    <a:pt x="2593" y="269"/>
                  </a:lnTo>
                  <a:lnTo>
                    <a:pt x="2667" y="279"/>
                  </a:lnTo>
                  <a:lnTo>
                    <a:pt x="2718" y="299"/>
                  </a:lnTo>
                  <a:lnTo>
                    <a:pt x="2747" y="318"/>
                  </a:lnTo>
                  <a:lnTo>
                    <a:pt x="2775" y="342"/>
                  </a:lnTo>
                  <a:lnTo>
                    <a:pt x="2797" y="371"/>
                  </a:lnTo>
                  <a:lnTo>
                    <a:pt x="2816" y="407"/>
                  </a:lnTo>
                  <a:lnTo>
                    <a:pt x="2829" y="448"/>
                  </a:lnTo>
                  <a:lnTo>
                    <a:pt x="2836" y="495"/>
                  </a:lnTo>
                  <a:lnTo>
                    <a:pt x="2837" y="549"/>
                  </a:lnTo>
                  <a:lnTo>
                    <a:pt x="2834" y="578"/>
                  </a:lnTo>
                  <a:lnTo>
                    <a:pt x="2836" y="568"/>
                  </a:lnTo>
                  <a:lnTo>
                    <a:pt x="2840" y="503"/>
                  </a:lnTo>
                  <a:lnTo>
                    <a:pt x="2836" y="444"/>
                  </a:lnTo>
                  <a:lnTo>
                    <a:pt x="2821" y="379"/>
                  </a:lnTo>
                  <a:lnTo>
                    <a:pt x="2793" y="313"/>
                  </a:lnTo>
                  <a:lnTo>
                    <a:pt x="2758" y="269"/>
                  </a:lnTo>
                  <a:lnTo>
                    <a:pt x="2728" y="243"/>
                  </a:lnTo>
                  <a:lnTo>
                    <a:pt x="2692" y="220"/>
                  </a:lnTo>
                  <a:lnTo>
                    <a:pt x="2648" y="201"/>
                  </a:lnTo>
                  <a:lnTo>
                    <a:pt x="2625" y="19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rgbClr val="000000"/>
                </a:solidFill>
                <a:latin typeface="Calibri" charset="0"/>
                <a:ea typeface="Calibri" charset="0"/>
                <a:cs typeface="+mn-cs"/>
              </a:endParaRPr>
            </a:p>
          </p:txBody>
        </p:sp>
      </p:grpSp>
      <p:sp>
        <p:nvSpPr>
          <p:cNvPr id="61" name="직사각형 60"/>
          <p:cNvSpPr>
            <a:spLocks/>
          </p:cNvSpPr>
          <p:nvPr/>
        </p:nvSpPr>
        <p:spPr>
          <a:xfrm rot="3600000">
            <a:off x="8409940" y="3429635"/>
            <a:ext cx="18415" cy="396875"/>
          </a:xfrm>
          <a:prstGeom prst="rect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solidFill>
                <a:srgbClr val="FFFFFF"/>
              </a:solidFill>
              <a:latin typeface="Calibri" charset="0"/>
              <a:ea typeface="Calibri" charset="0"/>
              <a:cs typeface="+mn-cs"/>
            </a:endParaRPr>
          </a:p>
        </p:txBody>
      </p:sp>
      <p:sp>
        <p:nvSpPr>
          <p:cNvPr id="71" name="직사각형 70"/>
          <p:cNvSpPr>
            <a:spLocks/>
          </p:cNvSpPr>
          <p:nvPr/>
        </p:nvSpPr>
        <p:spPr>
          <a:xfrm rot="3600000">
            <a:off x="8295005" y="3622040"/>
            <a:ext cx="18415" cy="396875"/>
          </a:xfrm>
          <a:prstGeom prst="rect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solidFill>
                <a:srgbClr val="FFFFFF"/>
              </a:solidFill>
              <a:latin typeface="Calibri" charset="0"/>
              <a:ea typeface="Calibri" charset="0"/>
              <a:cs typeface="+mn-cs"/>
            </a:endParaRPr>
          </a:p>
        </p:txBody>
      </p:sp>
      <p:sp>
        <p:nvSpPr>
          <p:cNvPr id="72" name="직사각형 71"/>
          <p:cNvSpPr>
            <a:spLocks/>
          </p:cNvSpPr>
          <p:nvPr/>
        </p:nvSpPr>
        <p:spPr>
          <a:xfrm rot="3600000">
            <a:off x="8196580" y="3390265"/>
            <a:ext cx="18415" cy="396875"/>
          </a:xfrm>
          <a:prstGeom prst="rect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solidFill>
                <a:srgbClr val="FFFFFF"/>
              </a:solidFill>
              <a:latin typeface="Calibri" charset="0"/>
              <a:ea typeface="Calibri" charset="0"/>
              <a:cs typeface="+mn-cs"/>
            </a:endParaRPr>
          </a:p>
        </p:txBody>
      </p:sp>
      <p:sp>
        <p:nvSpPr>
          <p:cNvPr id="73" name="직사각형 72"/>
          <p:cNvSpPr>
            <a:spLocks/>
          </p:cNvSpPr>
          <p:nvPr/>
        </p:nvSpPr>
        <p:spPr>
          <a:xfrm>
            <a:off x="433070" y="3623310"/>
            <a:ext cx="5885180" cy="32258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strike="noStrike" cap="none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459980" y="2701925"/>
            <a:ext cx="668020" cy="455295"/>
          </a:xfrm>
          <a:custGeom>
            <a:avLst/>
            <a:gdLst>
              <a:gd name="TX0" fmla="*/ 1729 w 1730"/>
              <a:gd name="TY0" fmla="*/ 831 h 1175"/>
              <a:gd name="TX1" fmla="*/ 1728 w 1730"/>
              <a:gd name="TY1" fmla="*/ 867 h 1175"/>
              <a:gd name="TX2" fmla="*/ 1715 w 1730"/>
              <a:gd name="TY2" fmla="*/ 934 h 1175"/>
              <a:gd name="TX3" fmla="*/ 1689 w 1730"/>
              <a:gd name="TY3" fmla="*/ 996 h 1175"/>
              <a:gd name="TX4" fmla="*/ 1652 w 1730"/>
              <a:gd name="TY4" fmla="*/ 1050 h 1175"/>
              <a:gd name="TX5" fmla="*/ 1607 w 1730"/>
              <a:gd name="TY5" fmla="*/ 1096 h 1175"/>
              <a:gd name="TX6" fmla="*/ 1552 w 1730"/>
              <a:gd name="TY6" fmla="*/ 1133 h 1175"/>
              <a:gd name="TX7" fmla="*/ 1492 w 1730"/>
              <a:gd name="TY7" fmla="*/ 1159 h 1175"/>
              <a:gd name="TX8" fmla="*/ 1425 w 1730"/>
              <a:gd name="TY8" fmla="*/ 1173 h 1175"/>
              <a:gd name="TX9" fmla="*/ 1389 w 1730"/>
              <a:gd name="TY9" fmla="*/ 1174 h 1175"/>
              <a:gd name="TX10" fmla="*/ 340 w 1730"/>
              <a:gd name="TY10" fmla="*/ 1174 h 1175"/>
              <a:gd name="TX11" fmla="*/ 304 w 1730"/>
              <a:gd name="TY11" fmla="*/ 1173 h 1175"/>
              <a:gd name="TX12" fmla="*/ 238 w 1730"/>
              <a:gd name="TY12" fmla="*/ 1159 h 1175"/>
              <a:gd name="TX13" fmla="*/ 177 w 1730"/>
              <a:gd name="TY13" fmla="*/ 1133 h 1175"/>
              <a:gd name="TX14" fmla="*/ 123 w 1730"/>
              <a:gd name="TY14" fmla="*/ 1096 h 1175"/>
              <a:gd name="TX15" fmla="*/ 78 w 1730"/>
              <a:gd name="TY15" fmla="*/ 1050 h 1175"/>
              <a:gd name="TX16" fmla="*/ 40 w 1730"/>
              <a:gd name="TY16" fmla="*/ 996 h 1175"/>
              <a:gd name="TX17" fmla="*/ 14 w 1730"/>
              <a:gd name="TY17" fmla="*/ 934 h 1175"/>
              <a:gd name="TX18" fmla="*/ 1 w 1730"/>
              <a:gd name="TY18" fmla="*/ 867 h 1175"/>
              <a:gd name="TX19" fmla="*/ 0 w 1730"/>
              <a:gd name="TY19" fmla="*/ 831 h 1175"/>
              <a:gd name="TX20" fmla="*/ 1 w 1730"/>
              <a:gd name="TY20" fmla="*/ 799 h 1175"/>
              <a:gd name="TX21" fmla="*/ 12 w 1730"/>
              <a:gd name="TY21" fmla="*/ 739 h 1175"/>
              <a:gd name="TX22" fmla="*/ 33 w 1730"/>
              <a:gd name="TY22" fmla="*/ 683 h 1175"/>
              <a:gd name="TX23" fmla="*/ 63 w 1730"/>
              <a:gd name="TY23" fmla="*/ 631 h 1175"/>
              <a:gd name="TX24" fmla="*/ 102 w 1730"/>
              <a:gd name="TY24" fmla="*/ 586 h 1175"/>
              <a:gd name="TX25" fmla="*/ 147 w 1730"/>
              <a:gd name="TY25" fmla="*/ 548 h 1175"/>
              <a:gd name="TX26" fmla="*/ 199 w 1730"/>
              <a:gd name="TY26" fmla="*/ 520 h 1175"/>
              <a:gd name="TX27" fmla="*/ 257 w 1730"/>
              <a:gd name="TY27" fmla="*/ 499 h 1175"/>
              <a:gd name="TX28" fmla="*/ 287 w 1730"/>
              <a:gd name="TY28" fmla="*/ 494 h 1175"/>
              <a:gd name="TX29" fmla="*/ 284 w 1730"/>
              <a:gd name="TY29" fmla="*/ 475 h 1175"/>
              <a:gd name="TX30" fmla="*/ 282 w 1730"/>
              <a:gd name="TY30" fmla="*/ 456 h 1175"/>
              <a:gd name="TX31" fmla="*/ 284 w 1730"/>
              <a:gd name="TY31" fmla="*/ 434 h 1175"/>
              <a:gd name="TX32" fmla="*/ 293 w 1730"/>
              <a:gd name="TY32" fmla="*/ 391 h 1175"/>
              <a:gd name="TX33" fmla="*/ 308 w 1730"/>
              <a:gd name="TY33" fmla="*/ 352 h 1175"/>
              <a:gd name="TX34" fmla="*/ 331 w 1730"/>
              <a:gd name="TY34" fmla="*/ 318 h 1175"/>
              <a:gd name="TX35" fmla="*/ 360 w 1730"/>
              <a:gd name="TY35" fmla="*/ 289 h 1175"/>
              <a:gd name="TX36" fmla="*/ 395 w 1730"/>
              <a:gd name="TY36" fmla="*/ 266 h 1175"/>
              <a:gd name="TX37" fmla="*/ 434 w 1730"/>
              <a:gd name="TY37" fmla="*/ 248 h 1175"/>
              <a:gd name="TX38" fmla="*/ 476 w 1730"/>
              <a:gd name="TY38" fmla="*/ 240 h 1175"/>
              <a:gd name="TX39" fmla="*/ 499 w 1730"/>
              <a:gd name="TY39" fmla="*/ 240 h 1175"/>
              <a:gd name="TX40" fmla="*/ 517 w 1730"/>
              <a:gd name="TY40" fmla="*/ 240 h 1175"/>
              <a:gd name="TX41" fmla="*/ 555 w 1730"/>
              <a:gd name="TY41" fmla="*/ 247 h 1175"/>
              <a:gd name="TX42" fmla="*/ 608 w 1730"/>
              <a:gd name="TY42" fmla="*/ 269 h 1175"/>
              <a:gd name="TX43" fmla="*/ 637 w 1730"/>
              <a:gd name="TY43" fmla="*/ 292 h 1175"/>
              <a:gd name="TX44" fmla="*/ 663 w 1730"/>
              <a:gd name="TY44" fmla="*/ 234 h 1175"/>
              <a:gd name="TX45" fmla="*/ 709 w 1730"/>
              <a:gd name="TY45" fmla="*/ 156 h 1175"/>
              <a:gd name="TX46" fmla="*/ 747 w 1730"/>
              <a:gd name="TY46" fmla="*/ 110 h 1175"/>
              <a:gd name="TX47" fmla="*/ 791 w 1730"/>
              <a:gd name="TY47" fmla="*/ 70 h 1175"/>
              <a:gd name="TX48" fmla="*/ 845 w 1730"/>
              <a:gd name="TY48" fmla="*/ 38 h 1175"/>
              <a:gd name="TX49" fmla="*/ 909 w 1730"/>
              <a:gd name="TY49" fmla="*/ 15 h 1175"/>
              <a:gd name="TX50" fmla="*/ 986 w 1730"/>
              <a:gd name="TY50" fmla="*/ 2 h 1175"/>
              <a:gd name="TX51" fmla="*/ 1030 w 1730"/>
              <a:gd name="TY51" fmla="*/ 0 h 1175"/>
              <a:gd name="TX52" fmla="*/ 1084 w 1730"/>
              <a:gd name="TY52" fmla="*/ 3 h 1175"/>
              <a:gd name="TX53" fmla="*/ 1177 w 1730"/>
              <a:gd name="TY53" fmla="*/ 22 h 1175"/>
              <a:gd name="TX54" fmla="*/ 1260 w 1730"/>
              <a:gd name="TY54" fmla="*/ 59 h 1175"/>
              <a:gd name="TX55" fmla="*/ 1326 w 1730"/>
              <a:gd name="TY55" fmla="*/ 113 h 1175"/>
              <a:gd name="TX56" fmla="*/ 1379 w 1730"/>
              <a:gd name="TY56" fmla="*/ 178 h 1175"/>
              <a:gd name="TX57" fmla="*/ 1418 w 1730"/>
              <a:gd name="TY57" fmla="*/ 253 h 1175"/>
              <a:gd name="TX58" fmla="*/ 1446 w 1730"/>
              <a:gd name="TY58" fmla="*/ 335 h 1175"/>
              <a:gd name="TX59" fmla="*/ 1458 w 1730"/>
              <a:gd name="TY59" fmla="*/ 421 h 1175"/>
              <a:gd name="TX60" fmla="*/ 1458 w 1730"/>
              <a:gd name="TY60" fmla="*/ 466 h 1175"/>
              <a:gd name="TX61" fmla="*/ 1458 w 1730"/>
              <a:gd name="TY61" fmla="*/ 482 h 1175"/>
              <a:gd name="TX62" fmla="*/ 1458 w 1730"/>
              <a:gd name="TY62" fmla="*/ 496 h 1175"/>
              <a:gd name="TX63" fmla="*/ 1487 w 1730"/>
              <a:gd name="TY63" fmla="*/ 502 h 1175"/>
              <a:gd name="TX64" fmla="*/ 1541 w 1730"/>
              <a:gd name="TY64" fmla="*/ 524 h 1175"/>
              <a:gd name="TX65" fmla="*/ 1590 w 1730"/>
              <a:gd name="TY65" fmla="*/ 554 h 1175"/>
              <a:gd name="TX66" fmla="*/ 1633 w 1730"/>
              <a:gd name="TY66" fmla="*/ 592 h 1175"/>
              <a:gd name="TX67" fmla="*/ 1669 w 1730"/>
              <a:gd name="TY67" fmla="*/ 636 h 1175"/>
              <a:gd name="TX68" fmla="*/ 1698 w 1730"/>
              <a:gd name="TY68" fmla="*/ 687 h 1175"/>
              <a:gd name="TX69" fmla="*/ 1718 w 1730"/>
              <a:gd name="TY69" fmla="*/ 742 h 1175"/>
              <a:gd name="TX70" fmla="*/ 1728 w 1730"/>
              <a:gd name="TY70" fmla="*/ 801 h 1175"/>
              <a:gd name="TX71" fmla="*/ 1729 w 1730"/>
              <a:gd name="TY71" fmla="*/ 831 h 1175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6" y="TY16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3" y="TY23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0" y="TY30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6" y="TY36"/>
              </a:cxn>
              <a:cxn ang="0">
                <a:pos x="TX37" y="TY37"/>
              </a:cxn>
              <a:cxn ang="0">
                <a:pos x="TX38" y="TY38"/>
              </a:cxn>
              <a:cxn ang="0">
                <a:pos x="TX39" y="TY39"/>
              </a:cxn>
              <a:cxn ang="0">
                <a:pos x="TX40" y="TY40"/>
              </a:cxn>
              <a:cxn ang="0">
                <a:pos x="TX41" y="TY41"/>
              </a:cxn>
              <a:cxn ang="0">
                <a:pos x="TX42" y="TY42"/>
              </a:cxn>
              <a:cxn ang="0">
                <a:pos x="TX43" y="TY43"/>
              </a:cxn>
              <a:cxn ang="0">
                <a:pos x="TX44" y="TY44"/>
              </a:cxn>
              <a:cxn ang="0">
                <a:pos x="TX45" y="TY45"/>
              </a:cxn>
              <a:cxn ang="0">
                <a:pos x="TX46" y="TY46"/>
              </a:cxn>
              <a:cxn ang="0">
                <a:pos x="TX47" y="TY47"/>
              </a:cxn>
              <a:cxn ang="0">
                <a:pos x="TX48" y="TY48"/>
              </a:cxn>
              <a:cxn ang="0">
                <a:pos x="TX49" y="TY49"/>
              </a:cxn>
              <a:cxn ang="0">
                <a:pos x="TX50" y="TY50"/>
              </a:cxn>
              <a:cxn ang="0">
                <a:pos x="TX51" y="TY51"/>
              </a:cxn>
              <a:cxn ang="0">
                <a:pos x="TX52" y="TY52"/>
              </a:cxn>
              <a:cxn ang="0">
                <a:pos x="TX53" y="TY53"/>
              </a:cxn>
              <a:cxn ang="0">
                <a:pos x="TX54" y="TY54"/>
              </a:cxn>
              <a:cxn ang="0">
                <a:pos x="TX55" y="TY55"/>
              </a:cxn>
              <a:cxn ang="0">
                <a:pos x="TX56" y="TY56"/>
              </a:cxn>
              <a:cxn ang="0">
                <a:pos x="TX57" y="TY57"/>
              </a:cxn>
              <a:cxn ang="0">
                <a:pos x="TX58" y="TY58"/>
              </a:cxn>
              <a:cxn ang="0">
                <a:pos x="TX59" y="TY59"/>
              </a:cxn>
              <a:cxn ang="0">
                <a:pos x="TX60" y="TY60"/>
              </a:cxn>
              <a:cxn ang="0">
                <a:pos x="TX61" y="TY61"/>
              </a:cxn>
              <a:cxn ang="0">
                <a:pos x="TX62" y="TY62"/>
              </a:cxn>
              <a:cxn ang="0">
                <a:pos x="TX63" y="TY63"/>
              </a:cxn>
              <a:cxn ang="0">
                <a:pos x="TX64" y="TY64"/>
              </a:cxn>
              <a:cxn ang="0">
                <a:pos x="TX65" y="TY65"/>
              </a:cxn>
              <a:cxn ang="0">
                <a:pos x="TX66" y="TY66"/>
              </a:cxn>
              <a:cxn ang="0">
                <a:pos x="TX67" y="TY67"/>
              </a:cxn>
              <a:cxn ang="0">
                <a:pos x="TX68" y="TY68"/>
              </a:cxn>
              <a:cxn ang="0">
                <a:pos x="TX69" y="TY69"/>
              </a:cxn>
              <a:cxn ang="0">
                <a:pos x="TX70" y="TY70"/>
              </a:cxn>
              <a:cxn ang="0">
                <a:pos x="TX71" y="TY71"/>
              </a:cxn>
            </a:cxnLst>
            <a:rect l="l" t="t" r="r" b="b"/>
            <a:pathLst>
              <a:path w="1730" h="1175">
                <a:moveTo>
                  <a:pt x="1729" y="831"/>
                </a:moveTo>
                <a:lnTo>
                  <a:pt x="1728" y="867"/>
                </a:lnTo>
                <a:lnTo>
                  <a:pt x="1715" y="934"/>
                </a:lnTo>
                <a:lnTo>
                  <a:pt x="1689" y="996"/>
                </a:lnTo>
                <a:lnTo>
                  <a:pt x="1652" y="1050"/>
                </a:lnTo>
                <a:lnTo>
                  <a:pt x="1607" y="1096"/>
                </a:lnTo>
                <a:lnTo>
                  <a:pt x="1552" y="1133"/>
                </a:lnTo>
                <a:lnTo>
                  <a:pt x="1492" y="1159"/>
                </a:lnTo>
                <a:lnTo>
                  <a:pt x="1425" y="1173"/>
                </a:lnTo>
                <a:lnTo>
                  <a:pt x="1389" y="1174"/>
                </a:lnTo>
                <a:lnTo>
                  <a:pt x="340" y="1174"/>
                </a:lnTo>
                <a:lnTo>
                  <a:pt x="304" y="1173"/>
                </a:lnTo>
                <a:lnTo>
                  <a:pt x="238" y="1159"/>
                </a:lnTo>
                <a:lnTo>
                  <a:pt x="177" y="1133"/>
                </a:lnTo>
                <a:lnTo>
                  <a:pt x="123" y="1096"/>
                </a:lnTo>
                <a:lnTo>
                  <a:pt x="78" y="1050"/>
                </a:lnTo>
                <a:lnTo>
                  <a:pt x="40" y="996"/>
                </a:lnTo>
                <a:lnTo>
                  <a:pt x="14" y="934"/>
                </a:lnTo>
                <a:lnTo>
                  <a:pt x="1" y="867"/>
                </a:lnTo>
                <a:lnTo>
                  <a:pt x="0" y="831"/>
                </a:lnTo>
                <a:lnTo>
                  <a:pt x="1" y="799"/>
                </a:lnTo>
                <a:lnTo>
                  <a:pt x="12" y="739"/>
                </a:lnTo>
                <a:lnTo>
                  <a:pt x="33" y="683"/>
                </a:lnTo>
                <a:lnTo>
                  <a:pt x="63" y="631"/>
                </a:lnTo>
                <a:lnTo>
                  <a:pt x="102" y="586"/>
                </a:lnTo>
                <a:lnTo>
                  <a:pt x="147" y="548"/>
                </a:lnTo>
                <a:lnTo>
                  <a:pt x="199" y="520"/>
                </a:lnTo>
                <a:lnTo>
                  <a:pt x="257" y="499"/>
                </a:lnTo>
                <a:lnTo>
                  <a:pt x="287" y="494"/>
                </a:lnTo>
                <a:lnTo>
                  <a:pt x="284" y="475"/>
                </a:lnTo>
                <a:lnTo>
                  <a:pt x="282" y="456"/>
                </a:lnTo>
                <a:lnTo>
                  <a:pt x="284" y="434"/>
                </a:lnTo>
                <a:lnTo>
                  <a:pt x="293" y="391"/>
                </a:lnTo>
                <a:lnTo>
                  <a:pt x="308" y="352"/>
                </a:lnTo>
                <a:lnTo>
                  <a:pt x="331" y="318"/>
                </a:lnTo>
                <a:lnTo>
                  <a:pt x="360" y="289"/>
                </a:lnTo>
                <a:lnTo>
                  <a:pt x="395" y="266"/>
                </a:lnTo>
                <a:lnTo>
                  <a:pt x="434" y="248"/>
                </a:lnTo>
                <a:lnTo>
                  <a:pt x="476" y="240"/>
                </a:lnTo>
                <a:lnTo>
                  <a:pt x="499" y="240"/>
                </a:lnTo>
                <a:lnTo>
                  <a:pt x="517" y="240"/>
                </a:lnTo>
                <a:lnTo>
                  <a:pt x="555" y="247"/>
                </a:lnTo>
                <a:lnTo>
                  <a:pt x="608" y="269"/>
                </a:lnTo>
                <a:lnTo>
                  <a:pt x="637" y="292"/>
                </a:lnTo>
                <a:lnTo>
                  <a:pt x="663" y="234"/>
                </a:lnTo>
                <a:lnTo>
                  <a:pt x="709" y="156"/>
                </a:lnTo>
                <a:lnTo>
                  <a:pt x="747" y="110"/>
                </a:lnTo>
                <a:lnTo>
                  <a:pt x="791" y="70"/>
                </a:lnTo>
                <a:lnTo>
                  <a:pt x="845" y="38"/>
                </a:lnTo>
                <a:lnTo>
                  <a:pt x="909" y="15"/>
                </a:lnTo>
                <a:lnTo>
                  <a:pt x="986" y="2"/>
                </a:lnTo>
                <a:lnTo>
                  <a:pt x="1030" y="0"/>
                </a:lnTo>
                <a:lnTo>
                  <a:pt x="1084" y="3"/>
                </a:lnTo>
                <a:lnTo>
                  <a:pt x="1177" y="22"/>
                </a:lnTo>
                <a:lnTo>
                  <a:pt x="1260" y="59"/>
                </a:lnTo>
                <a:lnTo>
                  <a:pt x="1326" y="113"/>
                </a:lnTo>
                <a:lnTo>
                  <a:pt x="1379" y="178"/>
                </a:lnTo>
                <a:lnTo>
                  <a:pt x="1418" y="253"/>
                </a:lnTo>
                <a:lnTo>
                  <a:pt x="1446" y="335"/>
                </a:lnTo>
                <a:lnTo>
                  <a:pt x="1458" y="421"/>
                </a:lnTo>
                <a:lnTo>
                  <a:pt x="1458" y="466"/>
                </a:lnTo>
                <a:lnTo>
                  <a:pt x="1458" y="482"/>
                </a:lnTo>
                <a:lnTo>
                  <a:pt x="1458" y="496"/>
                </a:lnTo>
                <a:lnTo>
                  <a:pt x="1487" y="502"/>
                </a:lnTo>
                <a:lnTo>
                  <a:pt x="1541" y="524"/>
                </a:lnTo>
                <a:lnTo>
                  <a:pt x="1590" y="554"/>
                </a:lnTo>
                <a:lnTo>
                  <a:pt x="1633" y="592"/>
                </a:lnTo>
                <a:lnTo>
                  <a:pt x="1669" y="636"/>
                </a:lnTo>
                <a:lnTo>
                  <a:pt x="1698" y="687"/>
                </a:lnTo>
                <a:lnTo>
                  <a:pt x="1718" y="742"/>
                </a:lnTo>
                <a:lnTo>
                  <a:pt x="1728" y="801"/>
                </a:lnTo>
                <a:lnTo>
                  <a:pt x="1729" y="83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Calibri" charset="0"/>
              <a:ea typeface="Calibri" charset="0"/>
              <a:cs typeface="+mn-cs"/>
            </a:endParaRPr>
          </a:p>
        </p:txBody>
      </p:sp>
      <p:sp>
        <p:nvSpPr>
          <p:cNvPr id="74" name="Freeform 5"/>
          <p:cNvSpPr>
            <a:spLocks/>
          </p:cNvSpPr>
          <p:nvPr/>
        </p:nvSpPr>
        <p:spPr bwMode="auto">
          <a:xfrm>
            <a:off x="5234305" y="3298190"/>
            <a:ext cx="485140" cy="330200"/>
          </a:xfrm>
          <a:custGeom>
            <a:avLst/>
            <a:gdLst>
              <a:gd name="TX0" fmla="*/ 1729 w 1730"/>
              <a:gd name="TY0" fmla="*/ 831 h 1175"/>
              <a:gd name="TX1" fmla="*/ 1728 w 1730"/>
              <a:gd name="TY1" fmla="*/ 867 h 1175"/>
              <a:gd name="TX2" fmla="*/ 1715 w 1730"/>
              <a:gd name="TY2" fmla="*/ 934 h 1175"/>
              <a:gd name="TX3" fmla="*/ 1689 w 1730"/>
              <a:gd name="TY3" fmla="*/ 996 h 1175"/>
              <a:gd name="TX4" fmla="*/ 1652 w 1730"/>
              <a:gd name="TY4" fmla="*/ 1050 h 1175"/>
              <a:gd name="TX5" fmla="*/ 1607 w 1730"/>
              <a:gd name="TY5" fmla="*/ 1096 h 1175"/>
              <a:gd name="TX6" fmla="*/ 1552 w 1730"/>
              <a:gd name="TY6" fmla="*/ 1133 h 1175"/>
              <a:gd name="TX7" fmla="*/ 1492 w 1730"/>
              <a:gd name="TY7" fmla="*/ 1159 h 1175"/>
              <a:gd name="TX8" fmla="*/ 1425 w 1730"/>
              <a:gd name="TY8" fmla="*/ 1173 h 1175"/>
              <a:gd name="TX9" fmla="*/ 1389 w 1730"/>
              <a:gd name="TY9" fmla="*/ 1174 h 1175"/>
              <a:gd name="TX10" fmla="*/ 340 w 1730"/>
              <a:gd name="TY10" fmla="*/ 1174 h 1175"/>
              <a:gd name="TX11" fmla="*/ 304 w 1730"/>
              <a:gd name="TY11" fmla="*/ 1173 h 1175"/>
              <a:gd name="TX12" fmla="*/ 238 w 1730"/>
              <a:gd name="TY12" fmla="*/ 1159 h 1175"/>
              <a:gd name="TX13" fmla="*/ 177 w 1730"/>
              <a:gd name="TY13" fmla="*/ 1133 h 1175"/>
              <a:gd name="TX14" fmla="*/ 123 w 1730"/>
              <a:gd name="TY14" fmla="*/ 1096 h 1175"/>
              <a:gd name="TX15" fmla="*/ 78 w 1730"/>
              <a:gd name="TY15" fmla="*/ 1050 h 1175"/>
              <a:gd name="TX16" fmla="*/ 40 w 1730"/>
              <a:gd name="TY16" fmla="*/ 996 h 1175"/>
              <a:gd name="TX17" fmla="*/ 14 w 1730"/>
              <a:gd name="TY17" fmla="*/ 934 h 1175"/>
              <a:gd name="TX18" fmla="*/ 1 w 1730"/>
              <a:gd name="TY18" fmla="*/ 867 h 1175"/>
              <a:gd name="TX19" fmla="*/ 0 w 1730"/>
              <a:gd name="TY19" fmla="*/ 831 h 1175"/>
              <a:gd name="TX20" fmla="*/ 1 w 1730"/>
              <a:gd name="TY20" fmla="*/ 799 h 1175"/>
              <a:gd name="TX21" fmla="*/ 12 w 1730"/>
              <a:gd name="TY21" fmla="*/ 739 h 1175"/>
              <a:gd name="TX22" fmla="*/ 33 w 1730"/>
              <a:gd name="TY22" fmla="*/ 683 h 1175"/>
              <a:gd name="TX23" fmla="*/ 63 w 1730"/>
              <a:gd name="TY23" fmla="*/ 631 h 1175"/>
              <a:gd name="TX24" fmla="*/ 102 w 1730"/>
              <a:gd name="TY24" fmla="*/ 586 h 1175"/>
              <a:gd name="TX25" fmla="*/ 147 w 1730"/>
              <a:gd name="TY25" fmla="*/ 548 h 1175"/>
              <a:gd name="TX26" fmla="*/ 199 w 1730"/>
              <a:gd name="TY26" fmla="*/ 520 h 1175"/>
              <a:gd name="TX27" fmla="*/ 257 w 1730"/>
              <a:gd name="TY27" fmla="*/ 499 h 1175"/>
              <a:gd name="TX28" fmla="*/ 287 w 1730"/>
              <a:gd name="TY28" fmla="*/ 494 h 1175"/>
              <a:gd name="TX29" fmla="*/ 284 w 1730"/>
              <a:gd name="TY29" fmla="*/ 475 h 1175"/>
              <a:gd name="TX30" fmla="*/ 282 w 1730"/>
              <a:gd name="TY30" fmla="*/ 456 h 1175"/>
              <a:gd name="TX31" fmla="*/ 284 w 1730"/>
              <a:gd name="TY31" fmla="*/ 434 h 1175"/>
              <a:gd name="TX32" fmla="*/ 293 w 1730"/>
              <a:gd name="TY32" fmla="*/ 391 h 1175"/>
              <a:gd name="TX33" fmla="*/ 308 w 1730"/>
              <a:gd name="TY33" fmla="*/ 352 h 1175"/>
              <a:gd name="TX34" fmla="*/ 331 w 1730"/>
              <a:gd name="TY34" fmla="*/ 318 h 1175"/>
              <a:gd name="TX35" fmla="*/ 360 w 1730"/>
              <a:gd name="TY35" fmla="*/ 289 h 1175"/>
              <a:gd name="TX36" fmla="*/ 395 w 1730"/>
              <a:gd name="TY36" fmla="*/ 266 h 1175"/>
              <a:gd name="TX37" fmla="*/ 434 w 1730"/>
              <a:gd name="TY37" fmla="*/ 248 h 1175"/>
              <a:gd name="TX38" fmla="*/ 476 w 1730"/>
              <a:gd name="TY38" fmla="*/ 240 h 1175"/>
              <a:gd name="TX39" fmla="*/ 499 w 1730"/>
              <a:gd name="TY39" fmla="*/ 240 h 1175"/>
              <a:gd name="TX40" fmla="*/ 517 w 1730"/>
              <a:gd name="TY40" fmla="*/ 240 h 1175"/>
              <a:gd name="TX41" fmla="*/ 555 w 1730"/>
              <a:gd name="TY41" fmla="*/ 247 h 1175"/>
              <a:gd name="TX42" fmla="*/ 608 w 1730"/>
              <a:gd name="TY42" fmla="*/ 269 h 1175"/>
              <a:gd name="TX43" fmla="*/ 637 w 1730"/>
              <a:gd name="TY43" fmla="*/ 292 h 1175"/>
              <a:gd name="TX44" fmla="*/ 663 w 1730"/>
              <a:gd name="TY44" fmla="*/ 234 h 1175"/>
              <a:gd name="TX45" fmla="*/ 709 w 1730"/>
              <a:gd name="TY45" fmla="*/ 156 h 1175"/>
              <a:gd name="TX46" fmla="*/ 747 w 1730"/>
              <a:gd name="TY46" fmla="*/ 110 h 1175"/>
              <a:gd name="TX47" fmla="*/ 791 w 1730"/>
              <a:gd name="TY47" fmla="*/ 70 h 1175"/>
              <a:gd name="TX48" fmla="*/ 845 w 1730"/>
              <a:gd name="TY48" fmla="*/ 38 h 1175"/>
              <a:gd name="TX49" fmla="*/ 909 w 1730"/>
              <a:gd name="TY49" fmla="*/ 15 h 1175"/>
              <a:gd name="TX50" fmla="*/ 986 w 1730"/>
              <a:gd name="TY50" fmla="*/ 2 h 1175"/>
              <a:gd name="TX51" fmla="*/ 1030 w 1730"/>
              <a:gd name="TY51" fmla="*/ 0 h 1175"/>
              <a:gd name="TX52" fmla="*/ 1084 w 1730"/>
              <a:gd name="TY52" fmla="*/ 3 h 1175"/>
              <a:gd name="TX53" fmla="*/ 1177 w 1730"/>
              <a:gd name="TY53" fmla="*/ 22 h 1175"/>
              <a:gd name="TX54" fmla="*/ 1260 w 1730"/>
              <a:gd name="TY54" fmla="*/ 59 h 1175"/>
              <a:gd name="TX55" fmla="*/ 1326 w 1730"/>
              <a:gd name="TY55" fmla="*/ 113 h 1175"/>
              <a:gd name="TX56" fmla="*/ 1379 w 1730"/>
              <a:gd name="TY56" fmla="*/ 178 h 1175"/>
              <a:gd name="TX57" fmla="*/ 1418 w 1730"/>
              <a:gd name="TY57" fmla="*/ 253 h 1175"/>
              <a:gd name="TX58" fmla="*/ 1446 w 1730"/>
              <a:gd name="TY58" fmla="*/ 335 h 1175"/>
              <a:gd name="TX59" fmla="*/ 1458 w 1730"/>
              <a:gd name="TY59" fmla="*/ 421 h 1175"/>
              <a:gd name="TX60" fmla="*/ 1458 w 1730"/>
              <a:gd name="TY60" fmla="*/ 466 h 1175"/>
              <a:gd name="TX61" fmla="*/ 1458 w 1730"/>
              <a:gd name="TY61" fmla="*/ 482 h 1175"/>
              <a:gd name="TX62" fmla="*/ 1458 w 1730"/>
              <a:gd name="TY62" fmla="*/ 496 h 1175"/>
              <a:gd name="TX63" fmla="*/ 1487 w 1730"/>
              <a:gd name="TY63" fmla="*/ 502 h 1175"/>
              <a:gd name="TX64" fmla="*/ 1541 w 1730"/>
              <a:gd name="TY64" fmla="*/ 524 h 1175"/>
              <a:gd name="TX65" fmla="*/ 1590 w 1730"/>
              <a:gd name="TY65" fmla="*/ 554 h 1175"/>
              <a:gd name="TX66" fmla="*/ 1633 w 1730"/>
              <a:gd name="TY66" fmla="*/ 592 h 1175"/>
              <a:gd name="TX67" fmla="*/ 1669 w 1730"/>
              <a:gd name="TY67" fmla="*/ 636 h 1175"/>
              <a:gd name="TX68" fmla="*/ 1698 w 1730"/>
              <a:gd name="TY68" fmla="*/ 687 h 1175"/>
              <a:gd name="TX69" fmla="*/ 1718 w 1730"/>
              <a:gd name="TY69" fmla="*/ 742 h 1175"/>
              <a:gd name="TX70" fmla="*/ 1728 w 1730"/>
              <a:gd name="TY70" fmla="*/ 801 h 1175"/>
              <a:gd name="TX71" fmla="*/ 1729 w 1730"/>
              <a:gd name="TY71" fmla="*/ 831 h 1175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6" y="TY16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3" y="TY23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0" y="TY30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6" y="TY36"/>
              </a:cxn>
              <a:cxn ang="0">
                <a:pos x="TX37" y="TY37"/>
              </a:cxn>
              <a:cxn ang="0">
                <a:pos x="TX38" y="TY38"/>
              </a:cxn>
              <a:cxn ang="0">
                <a:pos x="TX39" y="TY39"/>
              </a:cxn>
              <a:cxn ang="0">
                <a:pos x="TX40" y="TY40"/>
              </a:cxn>
              <a:cxn ang="0">
                <a:pos x="TX41" y="TY41"/>
              </a:cxn>
              <a:cxn ang="0">
                <a:pos x="TX42" y="TY42"/>
              </a:cxn>
              <a:cxn ang="0">
                <a:pos x="TX43" y="TY43"/>
              </a:cxn>
              <a:cxn ang="0">
                <a:pos x="TX44" y="TY44"/>
              </a:cxn>
              <a:cxn ang="0">
                <a:pos x="TX45" y="TY45"/>
              </a:cxn>
              <a:cxn ang="0">
                <a:pos x="TX46" y="TY46"/>
              </a:cxn>
              <a:cxn ang="0">
                <a:pos x="TX47" y="TY47"/>
              </a:cxn>
              <a:cxn ang="0">
                <a:pos x="TX48" y="TY48"/>
              </a:cxn>
              <a:cxn ang="0">
                <a:pos x="TX49" y="TY49"/>
              </a:cxn>
              <a:cxn ang="0">
                <a:pos x="TX50" y="TY50"/>
              </a:cxn>
              <a:cxn ang="0">
                <a:pos x="TX51" y="TY51"/>
              </a:cxn>
              <a:cxn ang="0">
                <a:pos x="TX52" y="TY52"/>
              </a:cxn>
              <a:cxn ang="0">
                <a:pos x="TX53" y="TY53"/>
              </a:cxn>
              <a:cxn ang="0">
                <a:pos x="TX54" y="TY54"/>
              </a:cxn>
              <a:cxn ang="0">
                <a:pos x="TX55" y="TY55"/>
              </a:cxn>
              <a:cxn ang="0">
                <a:pos x="TX56" y="TY56"/>
              </a:cxn>
              <a:cxn ang="0">
                <a:pos x="TX57" y="TY57"/>
              </a:cxn>
              <a:cxn ang="0">
                <a:pos x="TX58" y="TY58"/>
              </a:cxn>
              <a:cxn ang="0">
                <a:pos x="TX59" y="TY59"/>
              </a:cxn>
              <a:cxn ang="0">
                <a:pos x="TX60" y="TY60"/>
              </a:cxn>
              <a:cxn ang="0">
                <a:pos x="TX61" y="TY61"/>
              </a:cxn>
              <a:cxn ang="0">
                <a:pos x="TX62" y="TY62"/>
              </a:cxn>
              <a:cxn ang="0">
                <a:pos x="TX63" y="TY63"/>
              </a:cxn>
              <a:cxn ang="0">
                <a:pos x="TX64" y="TY64"/>
              </a:cxn>
              <a:cxn ang="0">
                <a:pos x="TX65" y="TY65"/>
              </a:cxn>
              <a:cxn ang="0">
                <a:pos x="TX66" y="TY66"/>
              </a:cxn>
              <a:cxn ang="0">
                <a:pos x="TX67" y="TY67"/>
              </a:cxn>
              <a:cxn ang="0">
                <a:pos x="TX68" y="TY68"/>
              </a:cxn>
              <a:cxn ang="0">
                <a:pos x="TX69" y="TY69"/>
              </a:cxn>
              <a:cxn ang="0">
                <a:pos x="TX70" y="TY70"/>
              </a:cxn>
              <a:cxn ang="0">
                <a:pos x="TX71" y="TY71"/>
              </a:cxn>
            </a:cxnLst>
            <a:rect l="l" t="t" r="r" b="b"/>
            <a:pathLst>
              <a:path w="1730" h="1175">
                <a:moveTo>
                  <a:pt x="1729" y="831"/>
                </a:moveTo>
                <a:lnTo>
                  <a:pt x="1728" y="867"/>
                </a:lnTo>
                <a:lnTo>
                  <a:pt x="1715" y="934"/>
                </a:lnTo>
                <a:lnTo>
                  <a:pt x="1689" y="996"/>
                </a:lnTo>
                <a:lnTo>
                  <a:pt x="1652" y="1050"/>
                </a:lnTo>
                <a:lnTo>
                  <a:pt x="1607" y="1096"/>
                </a:lnTo>
                <a:lnTo>
                  <a:pt x="1552" y="1133"/>
                </a:lnTo>
                <a:lnTo>
                  <a:pt x="1492" y="1159"/>
                </a:lnTo>
                <a:lnTo>
                  <a:pt x="1425" y="1173"/>
                </a:lnTo>
                <a:lnTo>
                  <a:pt x="1389" y="1174"/>
                </a:lnTo>
                <a:lnTo>
                  <a:pt x="340" y="1174"/>
                </a:lnTo>
                <a:lnTo>
                  <a:pt x="304" y="1173"/>
                </a:lnTo>
                <a:lnTo>
                  <a:pt x="238" y="1159"/>
                </a:lnTo>
                <a:lnTo>
                  <a:pt x="177" y="1133"/>
                </a:lnTo>
                <a:lnTo>
                  <a:pt x="123" y="1096"/>
                </a:lnTo>
                <a:lnTo>
                  <a:pt x="78" y="1050"/>
                </a:lnTo>
                <a:lnTo>
                  <a:pt x="40" y="996"/>
                </a:lnTo>
                <a:lnTo>
                  <a:pt x="14" y="934"/>
                </a:lnTo>
                <a:lnTo>
                  <a:pt x="1" y="867"/>
                </a:lnTo>
                <a:lnTo>
                  <a:pt x="0" y="831"/>
                </a:lnTo>
                <a:lnTo>
                  <a:pt x="1" y="799"/>
                </a:lnTo>
                <a:lnTo>
                  <a:pt x="12" y="739"/>
                </a:lnTo>
                <a:lnTo>
                  <a:pt x="33" y="683"/>
                </a:lnTo>
                <a:lnTo>
                  <a:pt x="63" y="631"/>
                </a:lnTo>
                <a:lnTo>
                  <a:pt x="102" y="586"/>
                </a:lnTo>
                <a:lnTo>
                  <a:pt x="147" y="548"/>
                </a:lnTo>
                <a:lnTo>
                  <a:pt x="199" y="520"/>
                </a:lnTo>
                <a:lnTo>
                  <a:pt x="257" y="499"/>
                </a:lnTo>
                <a:lnTo>
                  <a:pt x="287" y="494"/>
                </a:lnTo>
                <a:lnTo>
                  <a:pt x="284" y="475"/>
                </a:lnTo>
                <a:lnTo>
                  <a:pt x="282" y="456"/>
                </a:lnTo>
                <a:lnTo>
                  <a:pt x="284" y="434"/>
                </a:lnTo>
                <a:lnTo>
                  <a:pt x="293" y="391"/>
                </a:lnTo>
                <a:lnTo>
                  <a:pt x="308" y="352"/>
                </a:lnTo>
                <a:lnTo>
                  <a:pt x="331" y="318"/>
                </a:lnTo>
                <a:lnTo>
                  <a:pt x="360" y="289"/>
                </a:lnTo>
                <a:lnTo>
                  <a:pt x="395" y="266"/>
                </a:lnTo>
                <a:lnTo>
                  <a:pt x="434" y="248"/>
                </a:lnTo>
                <a:lnTo>
                  <a:pt x="476" y="240"/>
                </a:lnTo>
                <a:lnTo>
                  <a:pt x="499" y="240"/>
                </a:lnTo>
                <a:lnTo>
                  <a:pt x="517" y="240"/>
                </a:lnTo>
                <a:lnTo>
                  <a:pt x="555" y="247"/>
                </a:lnTo>
                <a:lnTo>
                  <a:pt x="608" y="269"/>
                </a:lnTo>
                <a:lnTo>
                  <a:pt x="637" y="292"/>
                </a:lnTo>
                <a:lnTo>
                  <a:pt x="663" y="234"/>
                </a:lnTo>
                <a:lnTo>
                  <a:pt x="709" y="156"/>
                </a:lnTo>
                <a:lnTo>
                  <a:pt x="747" y="110"/>
                </a:lnTo>
                <a:lnTo>
                  <a:pt x="791" y="70"/>
                </a:lnTo>
                <a:lnTo>
                  <a:pt x="845" y="38"/>
                </a:lnTo>
                <a:lnTo>
                  <a:pt x="909" y="15"/>
                </a:lnTo>
                <a:lnTo>
                  <a:pt x="986" y="2"/>
                </a:lnTo>
                <a:lnTo>
                  <a:pt x="1030" y="0"/>
                </a:lnTo>
                <a:lnTo>
                  <a:pt x="1084" y="3"/>
                </a:lnTo>
                <a:lnTo>
                  <a:pt x="1177" y="22"/>
                </a:lnTo>
                <a:lnTo>
                  <a:pt x="1260" y="59"/>
                </a:lnTo>
                <a:lnTo>
                  <a:pt x="1326" y="113"/>
                </a:lnTo>
                <a:lnTo>
                  <a:pt x="1379" y="178"/>
                </a:lnTo>
                <a:lnTo>
                  <a:pt x="1418" y="253"/>
                </a:lnTo>
                <a:lnTo>
                  <a:pt x="1446" y="335"/>
                </a:lnTo>
                <a:lnTo>
                  <a:pt x="1458" y="421"/>
                </a:lnTo>
                <a:lnTo>
                  <a:pt x="1458" y="466"/>
                </a:lnTo>
                <a:lnTo>
                  <a:pt x="1458" y="482"/>
                </a:lnTo>
                <a:lnTo>
                  <a:pt x="1458" y="496"/>
                </a:lnTo>
                <a:lnTo>
                  <a:pt x="1487" y="502"/>
                </a:lnTo>
                <a:lnTo>
                  <a:pt x="1541" y="524"/>
                </a:lnTo>
                <a:lnTo>
                  <a:pt x="1590" y="554"/>
                </a:lnTo>
                <a:lnTo>
                  <a:pt x="1633" y="592"/>
                </a:lnTo>
                <a:lnTo>
                  <a:pt x="1669" y="636"/>
                </a:lnTo>
                <a:lnTo>
                  <a:pt x="1698" y="687"/>
                </a:lnTo>
                <a:lnTo>
                  <a:pt x="1718" y="742"/>
                </a:lnTo>
                <a:lnTo>
                  <a:pt x="1728" y="801"/>
                </a:lnTo>
                <a:lnTo>
                  <a:pt x="1729" y="83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Calibri" charset="0"/>
              <a:ea typeface="Calibri" charset="0"/>
              <a:cs typeface="+mn-cs"/>
            </a:endParaRPr>
          </a:p>
        </p:txBody>
      </p:sp>
      <p:sp>
        <p:nvSpPr>
          <p:cNvPr id="75" name="Freeform 5"/>
          <p:cNvSpPr>
            <a:spLocks/>
          </p:cNvSpPr>
          <p:nvPr/>
        </p:nvSpPr>
        <p:spPr bwMode="auto">
          <a:xfrm>
            <a:off x="10090150" y="4045585"/>
            <a:ext cx="523240" cy="356235"/>
          </a:xfrm>
          <a:custGeom>
            <a:avLst/>
            <a:gdLst>
              <a:gd name="TX0" fmla="*/ 1729 w 1730"/>
              <a:gd name="TY0" fmla="*/ 831 h 1175"/>
              <a:gd name="TX1" fmla="*/ 1728 w 1730"/>
              <a:gd name="TY1" fmla="*/ 867 h 1175"/>
              <a:gd name="TX2" fmla="*/ 1715 w 1730"/>
              <a:gd name="TY2" fmla="*/ 934 h 1175"/>
              <a:gd name="TX3" fmla="*/ 1689 w 1730"/>
              <a:gd name="TY3" fmla="*/ 996 h 1175"/>
              <a:gd name="TX4" fmla="*/ 1652 w 1730"/>
              <a:gd name="TY4" fmla="*/ 1050 h 1175"/>
              <a:gd name="TX5" fmla="*/ 1607 w 1730"/>
              <a:gd name="TY5" fmla="*/ 1096 h 1175"/>
              <a:gd name="TX6" fmla="*/ 1552 w 1730"/>
              <a:gd name="TY6" fmla="*/ 1133 h 1175"/>
              <a:gd name="TX7" fmla="*/ 1492 w 1730"/>
              <a:gd name="TY7" fmla="*/ 1159 h 1175"/>
              <a:gd name="TX8" fmla="*/ 1425 w 1730"/>
              <a:gd name="TY8" fmla="*/ 1173 h 1175"/>
              <a:gd name="TX9" fmla="*/ 1389 w 1730"/>
              <a:gd name="TY9" fmla="*/ 1174 h 1175"/>
              <a:gd name="TX10" fmla="*/ 340 w 1730"/>
              <a:gd name="TY10" fmla="*/ 1174 h 1175"/>
              <a:gd name="TX11" fmla="*/ 304 w 1730"/>
              <a:gd name="TY11" fmla="*/ 1173 h 1175"/>
              <a:gd name="TX12" fmla="*/ 238 w 1730"/>
              <a:gd name="TY12" fmla="*/ 1159 h 1175"/>
              <a:gd name="TX13" fmla="*/ 177 w 1730"/>
              <a:gd name="TY13" fmla="*/ 1133 h 1175"/>
              <a:gd name="TX14" fmla="*/ 123 w 1730"/>
              <a:gd name="TY14" fmla="*/ 1096 h 1175"/>
              <a:gd name="TX15" fmla="*/ 78 w 1730"/>
              <a:gd name="TY15" fmla="*/ 1050 h 1175"/>
              <a:gd name="TX16" fmla="*/ 40 w 1730"/>
              <a:gd name="TY16" fmla="*/ 996 h 1175"/>
              <a:gd name="TX17" fmla="*/ 14 w 1730"/>
              <a:gd name="TY17" fmla="*/ 934 h 1175"/>
              <a:gd name="TX18" fmla="*/ 1 w 1730"/>
              <a:gd name="TY18" fmla="*/ 867 h 1175"/>
              <a:gd name="TX19" fmla="*/ 0 w 1730"/>
              <a:gd name="TY19" fmla="*/ 831 h 1175"/>
              <a:gd name="TX20" fmla="*/ 1 w 1730"/>
              <a:gd name="TY20" fmla="*/ 799 h 1175"/>
              <a:gd name="TX21" fmla="*/ 12 w 1730"/>
              <a:gd name="TY21" fmla="*/ 739 h 1175"/>
              <a:gd name="TX22" fmla="*/ 33 w 1730"/>
              <a:gd name="TY22" fmla="*/ 683 h 1175"/>
              <a:gd name="TX23" fmla="*/ 63 w 1730"/>
              <a:gd name="TY23" fmla="*/ 631 h 1175"/>
              <a:gd name="TX24" fmla="*/ 102 w 1730"/>
              <a:gd name="TY24" fmla="*/ 586 h 1175"/>
              <a:gd name="TX25" fmla="*/ 147 w 1730"/>
              <a:gd name="TY25" fmla="*/ 548 h 1175"/>
              <a:gd name="TX26" fmla="*/ 199 w 1730"/>
              <a:gd name="TY26" fmla="*/ 520 h 1175"/>
              <a:gd name="TX27" fmla="*/ 257 w 1730"/>
              <a:gd name="TY27" fmla="*/ 499 h 1175"/>
              <a:gd name="TX28" fmla="*/ 287 w 1730"/>
              <a:gd name="TY28" fmla="*/ 494 h 1175"/>
              <a:gd name="TX29" fmla="*/ 284 w 1730"/>
              <a:gd name="TY29" fmla="*/ 475 h 1175"/>
              <a:gd name="TX30" fmla="*/ 282 w 1730"/>
              <a:gd name="TY30" fmla="*/ 456 h 1175"/>
              <a:gd name="TX31" fmla="*/ 284 w 1730"/>
              <a:gd name="TY31" fmla="*/ 434 h 1175"/>
              <a:gd name="TX32" fmla="*/ 293 w 1730"/>
              <a:gd name="TY32" fmla="*/ 391 h 1175"/>
              <a:gd name="TX33" fmla="*/ 308 w 1730"/>
              <a:gd name="TY33" fmla="*/ 352 h 1175"/>
              <a:gd name="TX34" fmla="*/ 331 w 1730"/>
              <a:gd name="TY34" fmla="*/ 318 h 1175"/>
              <a:gd name="TX35" fmla="*/ 360 w 1730"/>
              <a:gd name="TY35" fmla="*/ 289 h 1175"/>
              <a:gd name="TX36" fmla="*/ 395 w 1730"/>
              <a:gd name="TY36" fmla="*/ 266 h 1175"/>
              <a:gd name="TX37" fmla="*/ 434 w 1730"/>
              <a:gd name="TY37" fmla="*/ 248 h 1175"/>
              <a:gd name="TX38" fmla="*/ 476 w 1730"/>
              <a:gd name="TY38" fmla="*/ 240 h 1175"/>
              <a:gd name="TX39" fmla="*/ 499 w 1730"/>
              <a:gd name="TY39" fmla="*/ 240 h 1175"/>
              <a:gd name="TX40" fmla="*/ 517 w 1730"/>
              <a:gd name="TY40" fmla="*/ 240 h 1175"/>
              <a:gd name="TX41" fmla="*/ 555 w 1730"/>
              <a:gd name="TY41" fmla="*/ 247 h 1175"/>
              <a:gd name="TX42" fmla="*/ 608 w 1730"/>
              <a:gd name="TY42" fmla="*/ 269 h 1175"/>
              <a:gd name="TX43" fmla="*/ 637 w 1730"/>
              <a:gd name="TY43" fmla="*/ 292 h 1175"/>
              <a:gd name="TX44" fmla="*/ 663 w 1730"/>
              <a:gd name="TY44" fmla="*/ 234 h 1175"/>
              <a:gd name="TX45" fmla="*/ 709 w 1730"/>
              <a:gd name="TY45" fmla="*/ 156 h 1175"/>
              <a:gd name="TX46" fmla="*/ 747 w 1730"/>
              <a:gd name="TY46" fmla="*/ 110 h 1175"/>
              <a:gd name="TX47" fmla="*/ 791 w 1730"/>
              <a:gd name="TY47" fmla="*/ 70 h 1175"/>
              <a:gd name="TX48" fmla="*/ 845 w 1730"/>
              <a:gd name="TY48" fmla="*/ 38 h 1175"/>
              <a:gd name="TX49" fmla="*/ 909 w 1730"/>
              <a:gd name="TY49" fmla="*/ 15 h 1175"/>
              <a:gd name="TX50" fmla="*/ 986 w 1730"/>
              <a:gd name="TY50" fmla="*/ 2 h 1175"/>
              <a:gd name="TX51" fmla="*/ 1030 w 1730"/>
              <a:gd name="TY51" fmla="*/ 0 h 1175"/>
              <a:gd name="TX52" fmla="*/ 1084 w 1730"/>
              <a:gd name="TY52" fmla="*/ 3 h 1175"/>
              <a:gd name="TX53" fmla="*/ 1177 w 1730"/>
              <a:gd name="TY53" fmla="*/ 22 h 1175"/>
              <a:gd name="TX54" fmla="*/ 1260 w 1730"/>
              <a:gd name="TY54" fmla="*/ 59 h 1175"/>
              <a:gd name="TX55" fmla="*/ 1326 w 1730"/>
              <a:gd name="TY55" fmla="*/ 113 h 1175"/>
              <a:gd name="TX56" fmla="*/ 1379 w 1730"/>
              <a:gd name="TY56" fmla="*/ 178 h 1175"/>
              <a:gd name="TX57" fmla="*/ 1418 w 1730"/>
              <a:gd name="TY57" fmla="*/ 253 h 1175"/>
              <a:gd name="TX58" fmla="*/ 1446 w 1730"/>
              <a:gd name="TY58" fmla="*/ 335 h 1175"/>
              <a:gd name="TX59" fmla="*/ 1458 w 1730"/>
              <a:gd name="TY59" fmla="*/ 421 h 1175"/>
              <a:gd name="TX60" fmla="*/ 1458 w 1730"/>
              <a:gd name="TY60" fmla="*/ 466 h 1175"/>
              <a:gd name="TX61" fmla="*/ 1458 w 1730"/>
              <a:gd name="TY61" fmla="*/ 482 h 1175"/>
              <a:gd name="TX62" fmla="*/ 1458 w 1730"/>
              <a:gd name="TY62" fmla="*/ 496 h 1175"/>
              <a:gd name="TX63" fmla="*/ 1487 w 1730"/>
              <a:gd name="TY63" fmla="*/ 502 h 1175"/>
              <a:gd name="TX64" fmla="*/ 1541 w 1730"/>
              <a:gd name="TY64" fmla="*/ 524 h 1175"/>
              <a:gd name="TX65" fmla="*/ 1590 w 1730"/>
              <a:gd name="TY65" fmla="*/ 554 h 1175"/>
              <a:gd name="TX66" fmla="*/ 1633 w 1730"/>
              <a:gd name="TY66" fmla="*/ 592 h 1175"/>
              <a:gd name="TX67" fmla="*/ 1669 w 1730"/>
              <a:gd name="TY67" fmla="*/ 636 h 1175"/>
              <a:gd name="TX68" fmla="*/ 1698 w 1730"/>
              <a:gd name="TY68" fmla="*/ 687 h 1175"/>
              <a:gd name="TX69" fmla="*/ 1718 w 1730"/>
              <a:gd name="TY69" fmla="*/ 742 h 1175"/>
              <a:gd name="TX70" fmla="*/ 1728 w 1730"/>
              <a:gd name="TY70" fmla="*/ 801 h 1175"/>
              <a:gd name="TX71" fmla="*/ 1729 w 1730"/>
              <a:gd name="TY71" fmla="*/ 831 h 1175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6" y="TY16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3" y="TY23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0" y="TY30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6" y="TY36"/>
              </a:cxn>
              <a:cxn ang="0">
                <a:pos x="TX37" y="TY37"/>
              </a:cxn>
              <a:cxn ang="0">
                <a:pos x="TX38" y="TY38"/>
              </a:cxn>
              <a:cxn ang="0">
                <a:pos x="TX39" y="TY39"/>
              </a:cxn>
              <a:cxn ang="0">
                <a:pos x="TX40" y="TY40"/>
              </a:cxn>
              <a:cxn ang="0">
                <a:pos x="TX41" y="TY41"/>
              </a:cxn>
              <a:cxn ang="0">
                <a:pos x="TX42" y="TY42"/>
              </a:cxn>
              <a:cxn ang="0">
                <a:pos x="TX43" y="TY43"/>
              </a:cxn>
              <a:cxn ang="0">
                <a:pos x="TX44" y="TY44"/>
              </a:cxn>
              <a:cxn ang="0">
                <a:pos x="TX45" y="TY45"/>
              </a:cxn>
              <a:cxn ang="0">
                <a:pos x="TX46" y="TY46"/>
              </a:cxn>
              <a:cxn ang="0">
                <a:pos x="TX47" y="TY47"/>
              </a:cxn>
              <a:cxn ang="0">
                <a:pos x="TX48" y="TY48"/>
              </a:cxn>
              <a:cxn ang="0">
                <a:pos x="TX49" y="TY49"/>
              </a:cxn>
              <a:cxn ang="0">
                <a:pos x="TX50" y="TY50"/>
              </a:cxn>
              <a:cxn ang="0">
                <a:pos x="TX51" y="TY51"/>
              </a:cxn>
              <a:cxn ang="0">
                <a:pos x="TX52" y="TY52"/>
              </a:cxn>
              <a:cxn ang="0">
                <a:pos x="TX53" y="TY53"/>
              </a:cxn>
              <a:cxn ang="0">
                <a:pos x="TX54" y="TY54"/>
              </a:cxn>
              <a:cxn ang="0">
                <a:pos x="TX55" y="TY55"/>
              </a:cxn>
              <a:cxn ang="0">
                <a:pos x="TX56" y="TY56"/>
              </a:cxn>
              <a:cxn ang="0">
                <a:pos x="TX57" y="TY57"/>
              </a:cxn>
              <a:cxn ang="0">
                <a:pos x="TX58" y="TY58"/>
              </a:cxn>
              <a:cxn ang="0">
                <a:pos x="TX59" y="TY59"/>
              </a:cxn>
              <a:cxn ang="0">
                <a:pos x="TX60" y="TY60"/>
              </a:cxn>
              <a:cxn ang="0">
                <a:pos x="TX61" y="TY61"/>
              </a:cxn>
              <a:cxn ang="0">
                <a:pos x="TX62" y="TY62"/>
              </a:cxn>
              <a:cxn ang="0">
                <a:pos x="TX63" y="TY63"/>
              </a:cxn>
              <a:cxn ang="0">
                <a:pos x="TX64" y="TY64"/>
              </a:cxn>
              <a:cxn ang="0">
                <a:pos x="TX65" y="TY65"/>
              </a:cxn>
              <a:cxn ang="0">
                <a:pos x="TX66" y="TY66"/>
              </a:cxn>
              <a:cxn ang="0">
                <a:pos x="TX67" y="TY67"/>
              </a:cxn>
              <a:cxn ang="0">
                <a:pos x="TX68" y="TY68"/>
              </a:cxn>
              <a:cxn ang="0">
                <a:pos x="TX69" y="TY69"/>
              </a:cxn>
              <a:cxn ang="0">
                <a:pos x="TX70" y="TY70"/>
              </a:cxn>
              <a:cxn ang="0">
                <a:pos x="TX71" y="TY71"/>
              </a:cxn>
            </a:cxnLst>
            <a:rect l="l" t="t" r="r" b="b"/>
            <a:pathLst>
              <a:path w="1730" h="1175">
                <a:moveTo>
                  <a:pt x="1729" y="831"/>
                </a:moveTo>
                <a:lnTo>
                  <a:pt x="1728" y="867"/>
                </a:lnTo>
                <a:lnTo>
                  <a:pt x="1715" y="934"/>
                </a:lnTo>
                <a:lnTo>
                  <a:pt x="1689" y="996"/>
                </a:lnTo>
                <a:lnTo>
                  <a:pt x="1652" y="1050"/>
                </a:lnTo>
                <a:lnTo>
                  <a:pt x="1607" y="1096"/>
                </a:lnTo>
                <a:lnTo>
                  <a:pt x="1552" y="1133"/>
                </a:lnTo>
                <a:lnTo>
                  <a:pt x="1492" y="1159"/>
                </a:lnTo>
                <a:lnTo>
                  <a:pt x="1425" y="1173"/>
                </a:lnTo>
                <a:lnTo>
                  <a:pt x="1389" y="1174"/>
                </a:lnTo>
                <a:lnTo>
                  <a:pt x="340" y="1174"/>
                </a:lnTo>
                <a:lnTo>
                  <a:pt x="304" y="1173"/>
                </a:lnTo>
                <a:lnTo>
                  <a:pt x="238" y="1159"/>
                </a:lnTo>
                <a:lnTo>
                  <a:pt x="177" y="1133"/>
                </a:lnTo>
                <a:lnTo>
                  <a:pt x="123" y="1096"/>
                </a:lnTo>
                <a:lnTo>
                  <a:pt x="78" y="1050"/>
                </a:lnTo>
                <a:lnTo>
                  <a:pt x="40" y="996"/>
                </a:lnTo>
                <a:lnTo>
                  <a:pt x="14" y="934"/>
                </a:lnTo>
                <a:lnTo>
                  <a:pt x="1" y="867"/>
                </a:lnTo>
                <a:lnTo>
                  <a:pt x="0" y="831"/>
                </a:lnTo>
                <a:lnTo>
                  <a:pt x="1" y="799"/>
                </a:lnTo>
                <a:lnTo>
                  <a:pt x="12" y="739"/>
                </a:lnTo>
                <a:lnTo>
                  <a:pt x="33" y="683"/>
                </a:lnTo>
                <a:lnTo>
                  <a:pt x="63" y="631"/>
                </a:lnTo>
                <a:lnTo>
                  <a:pt x="102" y="586"/>
                </a:lnTo>
                <a:lnTo>
                  <a:pt x="147" y="548"/>
                </a:lnTo>
                <a:lnTo>
                  <a:pt x="199" y="520"/>
                </a:lnTo>
                <a:lnTo>
                  <a:pt x="257" y="499"/>
                </a:lnTo>
                <a:lnTo>
                  <a:pt x="287" y="494"/>
                </a:lnTo>
                <a:lnTo>
                  <a:pt x="284" y="475"/>
                </a:lnTo>
                <a:lnTo>
                  <a:pt x="282" y="456"/>
                </a:lnTo>
                <a:lnTo>
                  <a:pt x="284" y="434"/>
                </a:lnTo>
                <a:lnTo>
                  <a:pt x="293" y="391"/>
                </a:lnTo>
                <a:lnTo>
                  <a:pt x="308" y="352"/>
                </a:lnTo>
                <a:lnTo>
                  <a:pt x="331" y="318"/>
                </a:lnTo>
                <a:lnTo>
                  <a:pt x="360" y="289"/>
                </a:lnTo>
                <a:lnTo>
                  <a:pt x="395" y="266"/>
                </a:lnTo>
                <a:lnTo>
                  <a:pt x="434" y="248"/>
                </a:lnTo>
                <a:lnTo>
                  <a:pt x="476" y="240"/>
                </a:lnTo>
                <a:lnTo>
                  <a:pt x="499" y="240"/>
                </a:lnTo>
                <a:lnTo>
                  <a:pt x="517" y="240"/>
                </a:lnTo>
                <a:lnTo>
                  <a:pt x="555" y="247"/>
                </a:lnTo>
                <a:lnTo>
                  <a:pt x="608" y="269"/>
                </a:lnTo>
                <a:lnTo>
                  <a:pt x="637" y="292"/>
                </a:lnTo>
                <a:lnTo>
                  <a:pt x="663" y="234"/>
                </a:lnTo>
                <a:lnTo>
                  <a:pt x="709" y="156"/>
                </a:lnTo>
                <a:lnTo>
                  <a:pt x="747" y="110"/>
                </a:lnTo>
                <a:lnTo>
                  <a:pt x="791" y="70"/>
                </a:lnTo>
                <a:lnTo>
                  <a:pt x="845" y="38"/>
                </a:lnTo>
                <a:lnTo>
                  <a:pt x="909" y="15"/>
                </a:lnTo>
                <a:lnTo>
                  <a:pt x="986" y="2"/>
                </a:lnTo>
                <a:lnTo>
                  <a:pt x="1030" y="0"/>
                </a:lnTo>
                <a:lnTo>
                  <a:pt x="1084" y="3"/>
                </a:lnTo>
                <a:lnTo>
                  <a:pt x="1177" y="22"/>
                </a:lnTo>
                <a:lnTo>
                  <a:pt x="1260" y="59"/>
                </a:lnTo>
                <a:lnTo>
                  <a:pt x="1326" y="113"/>
                </a:lnTo>
                <a:lnTo>
                  <a:pt x="1379" y="178"/>
                </a:lnTo>
                <a:lnTo>
                  <a:pt x="1418" y="253"/>
                </a:lnTo>
                <a:lnTo>
                  <a:pt x="1446" y="335"/>
                </a:lnTo>
                <a:lnTo>
                  <a:pt x="1458" y="421"/>
                </a:lnTo>
                <a:lnTo>
                  <a:pt x="1458" y="466"/>
                </a:lnTo>
                <a:lnTo>
                  <a:pt x="1458" y="482"/>
                </a:lnTo>
                <a:lnTo>
                  <a:pt x="1458" y="496"/>
                </a:lnTo>
                <a:lnTo>
                  <a:pt x="1487" y="502"/>
                </a:lnTo>
                <a:lnTo>
                  <a:pt x="1541" y="524"/>
                </a:lnTo>
                <a:lnTo>
                  <a:pt x="1590" y="554"/>
                </a:lnTo>
                <a:lnTo>
                  <a:pt x="1633" y="592"/>
                </a:lnTo>
                <a:lnTo>
                  <a:pt x="1669" y="636"/>
                </a:lnTo>
                <a:lnTo>
                  <a:pt x="1698" y="687"/>
                </a:lnTo>
                <a:lnTo>
                  <a:pt x="1718" y="742"/>
                </a:lnTo>
                <a:lnTo>
                  <a:pt x="1728" y="801"/>
                </a:lnTo>
                <a:lnTo>
                  <a:pt x="1729" y="83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Calibri" charset="0"/>
              <a:ea typeface="Calibri" charset="0"/>
              <a:cs typeface="+mn-cs"/>
            </a:endParaRPr>
          </a:p>
        </p:txBody>
      </p:sp>
      <p:sp>
        <p:nvSpPr>
          <p:cNvPr id="76" name="Текстовое поле 75"/>
          <p:cNvSpPr txBox="1">
            <a:spLocks/>
          </p:cNvSpPr>
          <p:nvPr/>
        </p:nvSpPr>
        <p:spPr>
          <a:xfrm>
            <a:off x="1080135" y="2372995"/>
            <a:ext cx="8300085" cy="184594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just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000" b="1">
                <a:solidFill>
                  <a:srgbClr val="000000"/>
                </a:solidFill>
                <a:latin typeface="Trebuchet MS" charset="0"/>
                <a:ea typeface="Trebuchet MS" charset="0"/>
              </a:rPr>
              <a:t>Реакції обміну між розчинами електролітів, умови їх  перебігу</a:t>
            </a:r>
            <a:r>
              <a:rPr sz="1400" b="1">
                <a:solidFill>
                  <a:srgbClr val="000000"/>
                </a:solidFill>
                <a:latin typeface="Times New Roman" charset="0"/>
                <a:ea typeface="Times New Roman" charset="0"/>
              </a:rPr>
              <a:t>. </a:t>
            </a:r>
            <a:endParaRPr lang="ko-KR" altLang="en-US" sz="1800">
              <a:latin typeface="Segoe UI" charset="0"/>
              <a:ea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93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228600" indent="-22860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sz="3000" b="1" i="1">
                <a:solidFill>
                  <a:srgbClr val="000000"/>
                </a:solidFill>
                <a:latin typeface="Times New Roman" charset="0"/>
                <a:ea typeface="Times New Roman" charset="0"/>
              </a:rPr>
              <a:t>Реакції, що супроводжуються утворенням осаду</a:t>
            </a:r>
            <a:endParaRPr lang="ko-KR" altLang="en-US" sz="30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endParaRPr lang="ko-KR" altLang="en-US" sz="1400" b="1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CuSO</a:t>
            </a:r>
            <a:r>
              <a:rPr sz="3000" spc="-2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+ 2NaOH = Cu(OH)</a:t>
            </a:r>
            <a:r>
              <a:rPr sz="3000" spc="-2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↓ </a:t>
            </a:r>
            <a:r>
              <a:rPr sz="3000" i="1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</a:t>
            </a: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Na</a:t>
            </a:r>
            <a:r>
              <a:rPr sz="3000" spc="-2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000" spc="-2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Cu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2+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SO</a:t>
            </a:r>
            <a:r>
              <a:rPr sz="3000" spc="-2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2─ 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+ 2Na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+ 2OН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─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</a:t>
            </a: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Cu(OH)</a:t>
            </a:r>
            <a:r>
              <a:rPr sz="3000" spc="-2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↓ 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+ 2Na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SO</a:t>
            </a:r>
            <a:r>
              <a:rPr sz="3000" spc="-2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─</a:t>
            </a:r>
            <a:endParaRPr lang="ko-KR" altLang="en-US" sz="3000" baseline="30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Cu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2+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+ 2OН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─</a:t>
            </a:r>
            <a:r>
              <a:rPr sz="3000" spc="-2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</a:t>
            </a: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Cu(OH)</a:t>
            </a:r>
            <a:r>
              <a:rPr sz="3000" spc="-2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↓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30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자유형 3"/>
          <p:cNvSpPr>
            <a:spLocks/>
          </p:cNvSpPr>
          <p:nvPr/>
        </p:nvSpPr>
        <p:spPr>
          <a:xfrm>
            <a:off x="635" y="4270375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254000" indent="-254000" algn="ctr" defTabSz="9144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sz="3000" b="1" i="1" spc="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Реакції, що супроводжуються утворенням газу</a:t>
            </a:r>
            <a:endParaRPr lang="ko-KR" altLang="en-US" sz="30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3000" spc="-3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Na</a:t>
            </a:r>
            <a:r>
              <a:rPr sz="3000" spc="-3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3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CO</a:t>
            </a:r>
            <a:r>
              <a:rPr sz="3000" spc="-3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 spc="-3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+ 2НС1 = 2NaCl + CO</a:t>
            </a:r>
            <a:r>
              <a:rPr sz="3000" spc="-3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i="1" spc="-3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</a:t>
            </a:r>
            <a:r>
              <a:rPr sz="3000" spc="-3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Н</a:t>
            </a:r>
            <a:r>
              <a:rPr sz="3000" spc="-3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3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О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2Na</a:t>
            </a:r>
            <a:r>
              <a:rPr sz="3000" spc="-55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 CO</a:t>
            </a:r>
            <a:r>
              <a:rPr sz="3000" spc="-5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2─ </a:t>
            </a:r>
            <a:r>
              <a:rPr sz="3000" i="1" spc="-55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</a:t>
            </a:r>
            <a:r>
              <a:rPr sz="3000" i="1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2Н</a:t>
            </a:r>
            <a:r>
              <a:rPr sz="3000" spc="-55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+ 2Сl</a:t>
            </a:r>
            <a:r>
              <a:rPr sz="3000" spc="-55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─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2Na</a:t>
            </a:r>
            <a:r>
              <a:rPr sz="3000" spc="-55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+ 2Сl</a:t>
            </a:r>
            <a:r>
              <a:rPr sz="3000" spc="-55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─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СО</a:t>
            </a:r>
            <a:r>
              <a:rPr sz="3000" spc="-5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↑+ H</a:t>
            </a:r>
            <a:r>
              <a:rPr sz="3000" spc="-5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O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CO</a:t>
            </a:r>
            <a:r>
              <a:rPr sz="3000" spc="-5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 spc="-2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2─ </a:t>
            </a:r>
            <a:r>
              <a:rPr sz="3000" i="1" spc="-55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</a:t>
            </a:r>
            <a:r>
              <a:rPr sz="3000" i="1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2Н</a:t>
            </a:r>
            <a:r>
              <a:rPr sz="3000" spc="-55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СО</a:t>
            </a:r>
            <a:r>
              <a:rPr sz="3000" spc="-5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↑ + H</a:t>
            </a:r>
            <a:r>
              <a:rPr sz="3000" spc="-55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 spc="-5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O</a:t>
            </a:r>
            <a:endParaRPr lang="ko-KR" altLang="en-US" sz="30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자유형 3"/>
          <p:cNvSpPr>
            <a:spLocks/>
          </p:cNvSpPr>
          <p:nvPr/>
        </p:nvSpPr>
        <p:spPr>
          <a:xfrm>
            <a:off x="-86360" y="4307840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254000" indent="-254000" algn="ctr" defTabSz="9144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sz="3000" b="1" i="1">
                <a:solidFill>
                  <a:srgbClr val="000000"/>
                </a:solidFill>
                <a:latin typeface="Times New Roman" charset="0"/>
                <a:ea typeface="Times New Roman" charset="0"/>
              </a:rPr>
              <a:t>Реакції, що супроводжуються утворенням слабкого електроліту, наприклад, води</a:t>
            </a:r>
            <a:br>
              <a:rPr sz="3000" b="1" i="1">
                <a:solidFill>
                  <a:srgbClr val="000000"/>
                </a:solidFill>
                <a:latin typeface="Times New Roman" charset="0"/>
                <a:ea typeface="Times New Roman" charset="0"/>
              </a:rPr>
            </a:br>
            <a:endParaRPr lang="ko-KR" altLang="en-US" sz="30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2КОН + H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K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+ 2Н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О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2К</a:t>
            </a:r>
            <a:r>
              <a:rPr sz="300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+ 2ОН</a:t>
            </a:r>
            <a:r>
              <a:rPr sz="300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-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+ 2H</a:t>
            </a:r>
            <a:r>
              <a:rPr sz="300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2-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2К</a:t>
            </a:r>
            <a:r>
              <a:rPr sz="300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2-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+2 Н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О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ОН</a:t>
            </a:r>
            <a:r>
              <a:rPr sz="300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─ 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H</a:t>
            </a:r>
            <a:r>
              <a:rPr sz="3000" baseline="30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Н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О</a:t>
            </a:r>
            <a:endParaRPr lang="ko-KR" altLang="en-US" sz="30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자유형 3"/>
          <p:cNvSpPr>
            <a:spLocks/>
          </p:cNvSpPr>
          <p:nvPr/>
        </p:nvSpPr>
        <p:spPr>
          <a:xfrm>
            <a:off x="-86360" y="4307840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구름 30"/>
          <p:cNvSpPr>
            <a:spLocks/>
          </p:cNvSpPr>
          <p:nvPr/>
        </p:nvSpPr>
        <p:spPr>
          <a:xfrm>
            <a:off x="894715" y="1130935"/>
            <a:ext cx="1178560" cy="927100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2" name="구름 31"/>
          <p:cNvSpPr>
            <a:spLocks/>
          </p:cNvSpPr>
          <p:nvPr/>
        </p:nvSpPr>
        <p:spPr>
          <a:xfrm>
            <a:off x="6285865" y="1528445"/>
            <a:ext cx="262255" cy="262255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3" name="구름 32"/>
          <p:cNvSpPr>
            <a:spLocks/>
          </p:cNvSpPr>
          <p:nvPr/>
        </p:nvSpPr>
        <p:spPr>
          <a:xfrm>
            <a:off x="5609590" y="1528445"/>
            <a:ext cx="81915" cy="81915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4" name="구름 33"/>
          <p:cNvSpPr>
            <a:spLocks/>
          </p:cNvSpPr>
          <p:nvPr/>
        </p:nvSpPr>
        <p:spPr>
          <a:xfrm>
            <a:off x="6452235" y="1992630"/>
            <a:ext cx="153670" cy="153670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71" name="자유형 70"/>
          <p:cNvSpPr>
            <a:spLocks/>
          </p:cNvSpPr>
          <p:nvPr/>
        </p:nvSpPr>
        <p:spPr>
          <a:xfrm flipH="1">
            <a:off x="-5715" y="2149475"/>
            <a:ext cx="12220575" cy="4747260"/>
          </a:xfrm>
          <a:custGeom>
            <a:avLst/>
            <a:gdLst>
              <a:gd name="TX0" fmla="*/ 6193030 w 12219040"/>
              <a:gd name="TY0" fmla="*/ 0 h 5199196"/>
              <a:gd name="TX1" fmla="*/ 6121643 w 12219040"/>
              <a:gd name="TY1" fmla="*/ 0 h 5199196"/>
              <a:gd name="TX2" fmla="*/ 6084981 w 12219040"/>
              <a:gd name="TY2" fmla="*/ 240041 h 5199196"/>
              <a:gd name="TX3" fmla="*/ 4297050 w 12219040"/>
              <a:gd name="TY3" fmla="*/ 2941366 h 5199196"/>
              <a:gd name="TX4" fmla="*/ 4133340 w 12219040"/>
              <a:gd name="TY4" fmla="*/ 3044848 h 5199196"/>
              <a:gd name="TX5" fmla="*/ 4022709 w 12219040"/>
              <a:gd name="TY5" fmla="*/ 2953570 h 5199196"/>
              <a:gd name="TX6" fmla="*/ 3499286 w 12219040"/>
              <a:gd name="TY6" fmla="*/ 2793686 h 5199196"/>
              <a:gd name="TX7" fmla="*/ 2837312 w 12219040"/>
              <a:gd name="TY7" fmla="*/ 3067885 h 5199196"/>
              <a:gd name="TX8" fmla="*/ 2804361 w 12219040"/>
              <a:gd name="TY8" fmla="*/ 3107821 h 5199196"/>
              <a:gd name="TX9" fmla="*/ 2781559 w 12219040"/>
              <a:gd name="TY9" fmla="*/ 3080185 h 5199196"/>
              <a:gd name="TX10" fmla="*/ 2119585 w 12219040"/>
              <a:gd name="TY10" fmla="*/ 2805986 h 5199196"/>
              <a:gd name="TX11" fmla="*/ 1755184 w 12219040"/>
              <a:gd name="TY11" fmla="*/ 2879555 h 5199196"/>
              <a:gd name="TX12" fmla="*/ 1744613 w 12219040"/>
              <a:gd name="TY12" fmla="*/ 2884648 h 5199196"/>
              <a:gd name="TX13" fmla="*/ 1712461 w 12219040"/>
              <a:gd name="TY13" fmla="*/ 2825412 h 5199196"/>
              <a:gd name="TX14" fmla="*/ 936172 w 12219040"/>
              <a:gd name="TY14" fmla="*/ 2412663 h 5199196"/>
              <a:gd name="TX15" fmla="*/ 0 w 12219040"/>
              <a:gd name="TY15" fmla="*/ 3348835 h 5199196"/>
              <a:gd name="TX16" fmla="*/ 9013 w 12219040"/>
              <a:gd name="TY16" fmla="*/ 3438243 h 5199196"/>
              <a:gd name="TX17" fmla="*/ 9013 w 12219040"/>
              <a:gd name="TY17" fmla="*/ 4306565 h 5199196"/>
              <a:gd name="TX18" fmla="*/ 9013 w 12219040"/>
              <a:gd name="TY18" fmla="*/ 4678329 h 5199196"/>
              <a:gd name="TX19" fmla="*/ 9013 w 12219040"/>
              <a:gd name="TY19" fmla="*/ 5199194 h 5199196"/>
              <a:gd name="TX20" fmla="*/ 12210026 w 12219040"/>
              <a:gd name="TY20" fmla="*/ 5199194 h 5199196"/>
              <a:gd name="TX21" fmla="*/ 12210026 w 12219040"/>
              <a:gd name="TY21" fmla="*/ 4306565 h 5199196"/>
              <a:gd name="TX22" fmla="*/ 12210026 w 12219040"/>
              <a:gd name="TY22" fmla="*/ 4306565 h 5199196"/>
              <a:gd name="TX23" fmla="*/ 12210026 w 12219040"/>
              <a:gd name="TY23" fmla="*/ 3525084 h 5199196"/>
              <a:gd name="TX24" fmla="*/ 12219038 w 12219040"/>
              <a:gd name="TY24" fmla="*/ 3435685 h 5199196"/>
              <a:gd name="TX25" fmla="*/ 11282866 w 12219040"/>
              <a:gd name="TY25" fmla="*/ 2499513 h 5199196"/>
              <a:gd name="TX26" fmla="*/ 10506577 w 12219040"/>
              <a:gd name="TY26" fmla="*/ 2912262 h 5199196"/>
              <a:gd name="TX27" fmla="*/ 10474425 w 12219040"/>
              <a:gd name="TY27" fmla="*/ 2971498 h 5199196"/>
              <a:gd name="TX28" fmla="*/ 10463854 w 12219040"/>
              <a:gd name="TY28" fmla="*/ 2966405 h 5199196"/>
              <a:gd name="TX29" fmla="*/ 10099453 w 12219040"/>
              <a:gd name="TY29" fmla="*/ 2892836 h 5199196"/>
              <a:gd name="TX30" fmla="*/ 9437479 w 12219040"/>
              <a:gd name="TY30" fmla="*/ 3167035 h 5199196"/>
              <a:gd name="TX31" fmla="*/ 9414677 w 12219040"/>
              <a:gd name="TY31" fmla="*/ 3194671 h 5199196"/>
              <a:gd name="TX32" fmla="*/ 9381726 w 12219040"/>
              <a:gd name="TY32" fmla="*/ 3154735 h 5199196"/>
              <a:gd name="TX33" fmla="*/ 8719752 w 12219040"/>
              <a:gd name="TY33" fmla="*/ 2880536 h 5199196"/>
              <a:gd name="TX34" fmla="*/ 8196329 w 12219040"/>
              <a:gd name="TY34" fmla="*/ 3040420 h 5199196"/>
              <a:gd name="TX35" fmla="*/ 8186784 w 12219040"/>
              <a:gd name="TY35" fmla="*/ 3048295 h 5199196"/>
              <a:gd name="TX36" fmla="*/ 8017622 w 12219040"/>
              <a:gd name="TY36" fmla="*/ 2941367 h 5199196"/>
              <a:gd name="TX37" fmla="*/ 6229693 w 12219040"/>
              <a:gd name="TY37" fmla="*/ 240042 h 519919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6" y="TY16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3" y="TY23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0" y="TY30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6" y="TY36"/>
              </a:cxn>
              <a:cxn ang="0">
                <a:pos x="TX37" y="TY37"/>
              </a:cxn>
            </a:cxnLst>
            <a:rect l="l" t="t" r="r" b="b"/>
            <a:pathLst>
              <a:path w="12219040" h="5199196">
                <a:moveTo>
                  <a:pt x="6193030" y="0"/>
                </a:moveTo>
                <a:lnTo>
                  <a:pt x="6121643" y="0"/>
                </a:lnTo>
                <a:lnTo>
                  <a:pt x="6084981" y="240041"/>
                </a:lnTo>
                <a:cubicBezTo>
                  <a:pt x="5856610" y="1355239"/>
                  <a:pt x="5201253" y="2315017"/>
                  <a:pt x="4297050" y="2941366"/>
                </a:cubicBezTo>
                <a:lnTo>
                  <a:pt x="4133340" y="3044848"/>
                </a:lnTo>
                <a:lnTo>
                  <a:pt x="4022709" y="2953570"/>
                </a:lnTo>
                <a:cubicBezTo>
                  <a:pt x="3873295" y="2852628"/>
                  <a:pt x="3693174" y="2793686"/>
                  <a:pt x="3499286" y="2793686"/>
                </a:cubicBezTo>
                <a:cubicBezTo>
                  <a:pt x="3240769" y="2793686"/>
                  <a:pt x="3006726" y="2898471"/>
                  <a:pt x="2837312" y="3067885"/>
                </a:cubicBezTo>
                <a:lnTo>
                  <a:pt x="2804361" y="3107821"/>
                </a:lnTo>
                <a:lnTo>
                  <a:pt x="2781559" y="3080185"/>
                </a:lnTo>
                <a:cubicBezTo>
                  <a:pt x="2612145" y="2910771"/>
                  <a:pt x="2378102" y="2805986"/>
                  <a:pt x="2119585" y="2805986"/>
                </a:cubicBezTo>
                <a:cubicBezTo>
                  <a:pt x="1990326" y="2805986"/>
                  <a:pt x="1867186" y="2832182"/>
                  <a:pt x="1755184" y="2879555"/>
                </a:cubicBezTo>
                <a:lnTo>
                  <a:pt x="1744613" y="2884648"/>
                </a:lnTo>
                <a:lnTo>
                  <a:pt x="1712461" y="2825412"/>
                </a:lnTo>
                <a:cubicBezTo>
                  <a:pt x="1544224" y="2576389"/>
                  <a:pt x="1259318" y="2412663"/>
                  <a:pt x="936172" y="2412663"/>
                </a:cubicBezTo>
                <a:cubicBezTo>
                  <a:pt x="419138" y="2412663"/>
                  <a:pt x="0" y="2831801"/>
                  <a:pt x="0" y="3348835"/>
                </a:cubicBezTo>
                <a:lnTo>
                  <a:pt x="9013" y="3438243"/>
                </a:lnTo>
                <a:lnTo>
                  <a:pt x="9013" y="4306565"/>
                </a:lnTo>
                <a:lnTo>
                  <a:pt x="9013" y="4678329"/>
                </a:lnTo>
                <a:lnTo>
                  <a:pt x="9013" y="5199194"/>
                </a:lnTo>
                <a:lnTo>
                  <a:pt x="12210026" y="5199194"/>
                </a:lnTo>
                <a:lnTo>
                  <a:pt x="12210026" y="4306565"/>
                </a:lnTo>
                <a:lnTo>
                  <a:pt x="12210026" y="4306565"/>
                </a:lnTo>
                <a:lnTo>
                  <a:pt x="12210026" y="3525084"/>
                </a:lnTo>
                <a:lnTo>
                  <a:pt x="12219038" y="3435685"/>
                </a:lnTo>
                <a:cubicBezTo>
                  <a:pt x="12219038" y="2918651"/>
                  <a:pt x="11799900" y="2499513"/>
                  <a:pt x="11282866" y="2499513"/>
                </a:cubicBezTo>
                <a:cubicBezTo>
                  <a:pt x="10959720" y="2499513"/>
                  <a:pt x="10674814" y="2663239"/>
                  <a:pt x="10506577" y="2912262"/>
                </a:cubicBezTo>
                <a:lnTo>
                  <a:pt x="10474425" y="2971498"/>
                </a:lnTo>
                <a:lnTo>
                  <a:pt x="10463854" y="2966405"/>
                </a:lnTo>
                <a:cubicBezTo>
                  <a:pt x="10351852" y="2919032"/>
                  <a:pt x="10228712" y="2892836"/>
                  <a:pt x="10099453" y="2892836"/>
                </a:cubicBezTo>
                <a:cubicBezTo>
                  <a:pt x="9840936" y="2892836"/>
                  <a:pt x="9606893" y="2997621"/>
                  <a:pt x="9437479" y="3167035"/>
                </a:cubicBezTo>
                <a:lnTo>
                  <a:pt x="9414677" y="3194671"/>
                </a:lnTo>
                <a:lnTo>
                  <a:pt x="9381726" y="3154735"/>
                </a:lnTo>
                <a:cubicBezTo>
                  <a:pt x="9212312" y="2985321"/>
                  <a:pt x="8978269" y="2880536"/>
                  <a:pt x="8719752" y="2880536"/>
                </a:cubicBezTo>
                <a:cubicBezTo>
                  <a:pt x="8525864" y="2880536"/>
                  <a:pt x="8345743" y="2939478"/>
                  <a:pt x="8196329" y="3040420"/>
                </a:cubicBezTo>
                <a:lnTo>
                  <a:pt x="8186784" y="3048295"/>
                </a:lnTo>
                <a:lnTo>
                  <a:pt x="8017622" y="2941367"/>
                </a:lnTo>
                <a:cubicBezTo>
                  <a:pt x="7113420" y="2315018"/>
                  <a:pt x="6458063" y="1355240"/>
                  <a:pt x="6229693" y="240042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36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5" name="직사각형 34"/>
          <p:cNvSpPr>
            <a:spLocks/>
          </p:cNvSpPr>
          <p:nvPr/>
        </p:nvSpPr>
        <p:spPr>
          <a:xfrm>
            <a:off x="3046730" y="5160010"/>
            <a:ext cx="5885180" cy="32258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sp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000" b="0" strike="noStrike" cap="none">
              <a:solidFill>
                <a:srgbClr val="96D1CF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79" name="Group 78"/>
          <p:cNvGrpSpPr/>
          <p:nvPr/>
        </p:nvGrpSpPr>
        <p:grpSpPr bwMode="auto">
          <a:xfrm>
            <a:off x="10734675" y="1372235"/>
            <a:ext cx="1018540" cy="1075055"/>
            <a:chOff x="10734675" y="1372235"/>
            <a:chExt cx="1018540" cy="1075055"/>
          </a:xfrm>
        </p:grpSpPr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10780395" y="1816100"/>
              <a:ext cx="609600" cy="590550"/>
            </a:xfrm>
            <a:custGeom>
              <a:avLst/>
              <a:gdLst>
                <a:gd name="TX0" fmla="*/ 4479 w 5725"/>
                <a:gd name="TY0" fmla="*/ 660 h 4622"/>
                <a:gd name="TX1" fmla="*/ 5307 w 5725"/>
                <a:gd name="TY1" fmla="*/ 989 h 4622"/>
                <a:gd name="TX2" fmla="*/ 5553 w 5725"/>
                <a:gd name="TY2" fmla="*/ 806 h 4622"/>
                <a:gd name="TX3" fmla="*/ 5723 w 5725"/>
                <a:gd name="TY3" fmla="*/ 1650 h 4622"/>
                <a:gd name="TX4" fmla="*/ 5473 w 5725"/>
                <a:gd name="TY4" fmla="*/ 1815 h 4622"/>
                <a:gd name="TX5" fmla="*/ 4313 w 5725"/>
                <a:gd name="TY5" fmla="*/ 1650 h 4622"/>
                <a:gd name="TX6" fmla="*/ 4313 w 5725"/>
                <a:gd name="TY6" fmla="*/ 1650 h 4622"/>
                <a:gd name="TX7" fmla="*/ 2654 w 5725"/>
                <a:gd name="TY7" fmla="*/ 3465 h 4622"/>
                <a:gd name="TX8" fmla="*/ 2341 w 5725"/>
                <a:gd name="TY8" fmla="*/ 3776 h 4622"/>
                <a:gd name="TX9" fmla="*/ 1678 w 5725"/>
                <a:gd name="TY9" fmla="*/ 4435 h 4622"/>
                <a:gd name="TX10" fmla="*/ 1492 w 5725"/>
                <a:gd name="TY10" fmla="*/ 4620 h 4622"/>
                <a:gd name="TX11" fmla="*/ 1040 w 5725"/>
                <a:gd name="TY11" fmla="*/ 4080 h 4622"/>
                <a:gd name="TX12" fmla="*/ 1180 w 5725"/>
                <a:gd name="TY12" fmla="*/ 3940 h 4622"/>
                <a:gd name="TX13" fmla="*/ 1844 w 5725"/>
                <a:gd name="TY13" fmla="*/ 3280 h 4622"/>
                <a:gd name="TX14" fmla="*/ 1346 w 5725"/>
                <a:gd name="TY14" fmla="*/ 2785 h 4622"/>
                <a:gd name="TX15" fmla="*/ 683 w 5725"/>
                <a:gd name="TY15" fmla="*/ 3280 h 4622"/>
                <a:gd name="TX16" fmla="*/ 468 w 5725"/>
                <a:gd name="TY16" fmla="*/ 3494 h 4622"/>
                <a:gd name="TX17" fmla="*/ 0 w 5725"/>
                <a:gd name="TY17" fmla="*/ 2970 h 4622"/>
                <a:gd name="TX18" fmla="*/ 185 w 5725"/>
                <a:gd name="TY18" fmla="*/ 2785 h 4622"/>
                <a:gd name="TX19" fmla="*/ 848 w 5725"/>
                <a:gd name="TY19" fmla="*/ 2126 h 4622"/>
                <a:gd name="TX20" fmla="*/ 1162 w 5725"/>
                <a:gd name="TY20" fmla="*/ 1815 h 4622"/>
                <a:gd name="TX21" fmla="*/ 2157 w 5725"/>
                <a:gd name="TY21" fmla="*/ 824 h 4622"/>
                <a:gd name="TX22" fmla="*/ 1300 w 5725"/>
                <a:gd name="TY22" fmla="*/ 830 h 4622"/>
                <a:gd name="TX23" fmla="*/ 1170 w 5725"/>
                <a:gd name="TY23" fmla="*/ 894 h 4622"/>
                <a:gd name="TX24" fmla="*/ 1077 w 5725"/>
                <a:gd name="TY24" fmla="*/ 118 h 4622"/>
                <a:gd name="TX25" fmla="*/ 1315 w 5725"/>
                <a:gd name="TY25" fmla="*/ 0 h 4622"/>
                <a:gd name="TX26" fmla="*/ 2489 w 5725"/>
                <a:gd name="TY26" fmla="*/ 10 h 4622"/>
                <a:gd name="TX27" fmla="*/ 3124 w 5725"/>
                <a:gd name="TY27" fmla="*/ 0 h 4622"/>
                <a:gd name="TX28" fmla="*/ 4479 w 5725"/>
                <a:gd name="TY28" fmla="*/ 660 h 462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5725" h="4622">
                  <a:moveTo>
                    <a:pt x="4479" y="660"/>
                  </a:moveTo>
                  <a:lnTo>
                    <a:pt x="5307" y="989"/>
                  </a:lnTo>
                  <a:lnTo>
                    <a:pt x="5553" y="806"/>
                  </a:lnTo>
                  <a:lnTo>
                    <a:pt x="5723" y="1650"/>
                  </a:lnTo>
                  <a:lnTo>
                    <a:pt x="5473" y="1815"/>
                  </a:lnTo>
                  <a:lnTo>
                    <a:pt x="4313" y="1650"/>
                  </a:lnTo>
                  <a:lnTo>
                    <a:pt x="4313" y="1650"/>
                  </a:lnTo>
                  <a:lnTo>
                    <a:pt x="2654" y="3465"/>
                  </a:lnTo>
                  <a:lnTo>
                    <a:pt x="2341" y="3776"/>
                  </a:lnTo>
                  <a:lnTo>
                    <a:pt x="1678" y="4435"/>
                  </a:lnTo>
                  <a:lnTo>
                    <a:pt x="1492" y="4620"/>
                  </a:lnTo>
                  <a:lnTo>
                    <a:pt x="1040" y="4080"/>
                  </a:lnTo>
                  <a:lnTo>
                    <a:pt x="1180" y="3940"/>
                  </a:lnTo>
                  <a:lnTo>
                    <a:pt x="1844" y="3280"/>
                  </a:lnTo>
                  <a:lnTo>
                    <a:pt x="1346" y="2785"/>
                  </a:lnTo>
                  <a:lnTo>
                    <a:pt x="683" y="3280"/>
                  </a:lnTo>
                  <a:lnTo>
                    <a:pt x="468" y="3494"/>
                  </a:lnTo>
                  <a:lnTo>
                    <a:pt x="0" y="2970"/>
                  </a:lnTo>
                  <a:lnTo>
                    <a:pt x="185" y="2785"/>
                  </a:lnTo>
                  <a:lnTo>
                    <a:pt x="848" y="2126"/>
                  </a:lnTo>
                  <a:lnTo>
                    <a:pt x="1162" y="1815"/>
                  </a:lnTo>
                  <a:lnTo>
                    <a:pt x="2157" y="824"/>
                  </a:lnTo>
                  <a:lnTo>
                    <a:pt x="1300" y="830"/>
                  </a:lnTo>
                  <a:lnTo>
                    <a:pt x="1170" y="894"/>
                  </a:lnTo>
                  <a:lnTo>
                    <a:pt x="1077" y="118"/>
                  </a:lnTo>
                  <a:lnTo>
                    <a:pt x="1315" y="0"/>
                  </a:lnTo>
                  <a:lnTo>
                    <a:pt x="2489" y="10"/>
                  </a:lnTo>
                  <a:lnTo>
                    <a:pt x="3124" y="0"/>
                  </a:lnTo>
                  <a:lnTo>
                    <a:pt x="4479" y="66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10993120" y="1395095"/>
              <a:ext cx="424180" cy="506730"/>
            </a:xfrm>
            <a:custGeom>
              <a:avLst/>
              <a:gdLst>
                <a:gd name="TX0" fmla="*/ 1989 w 3981"/>
                <a:gd name="TY0" fmla="*/ 0 h 3963"/>
                <a:gd name="TX1" fmla="*/ 2092 w 3981"/>
                <a:gd name="TY1" fmla="*/ 2 h 3963"/>
                <a:gd name="TX2" fmla="*/ 2293 w 3981"/>
                <a:gd name="TY2" fmla="*/ 22 h 3963"/>
                <a:gd name="TX3" fmla="*/ 2487 w 3981"/>
                <a:gd name="TY3" fmla="*/ 62 h 3963"/>
                <a:gd name="TX4" fmla="*/ 2673 w 3981"/>
                <a:gd name="TY4" fmla="*/ 120 h 3963"/>
                <a:gd name="TX5" fmla="*/ 2852 w 3981"/>
                <a:gd name="TY5" fmla="*/ 195 h 3963"/>
                <a:gd name="TX6" fmla="*/ 3021 w 3981"/>
                <a:gd name="TY6" fmla="*/ 286 h 3963"/>
                <a:gd name="TX7" fmla="*/ 3181 w 3981"/>
                <a:gd name="TY7" fmla="*/ 392 h 3963"/>
                <a:gd name="TX8" fmla="*/ 3328 w 3981"/>
                <a:gd name="TY8" fmla="*/ 514 h 3963"/>
                <a:gd name="TX9" fmla="*/ 3462 w 3981"/>
                <a:gd name="TY9" fmla="*/ 648 h 3963"/>
                <a:gd name="TX10" fmla="*/ 3585 w 3981"/>
                <a:gd name="TY10" fmla="*/ 795 h 3963"/>
                <a:gd name="TX11" fmla="*/ 3691 w 3981"/>
                <a:gd name="TY11" fmla="*/ 953 h 3963"/>
                <a:gd name="TX12" fmla="*/ 3783 w 3981"/>
                <a:gd name="TY12" fmla="*/ 1122 h 3963"/>
                <a:gd name="TX13" fmla="*/ 3858 w 3981"/>
                <a:gd name="TY13" fmla="*/ 1299 h 3963"/>
                <a:gd name="TX14" fmla="*/ 3917 w 3981"/>
                <a:gd name="TY14" fmla="*/ 1485 h 3963"/>
                <a:gd name="TX15" fmla="*/ 3957 w 3981"/>
                <a:gd name="TY15" fmla="*/ 1679 h 3963"/>
                <a:gd name="TX16" fmla="*/ 3977 w 3981"/>
                <a:gd name="TY16" fmla="*/ 1879 h 3963"/>
                <a:gd name="TX17" fmla="*/ 3979 w 3981"/>
                <a:gd name="TY17" fmla="*/ 1981 h 3963"/>
                <a:gd name="TX18" fmla="*/ 3977 w 3981"/>
                <a:gd name="TY18" fmla="*/ 2083 h 3963"/>
                <a:gd name="TX19" fmla="*/ 3957 w 3981"/>
                <a:gd name="TY19" fmla="*/ 2283 h 3963"/>
                <a:gd name="TX20" fmla="*/ 3917 w 3981"/>
                <a:gd name="TY20" fmla="*/ 2475 h 3963"/>
                <a:gd name="TX21" fmla="*/ 3858 w 3981"/>
                <a:gd name="TY21" fmla="*/ 2662 h 3963"/>
                <a:gd name="TX22" fmla="*/ 3783 w 3981"/>
                <a:gd name="TY22" fmla="*/ 2839 h 3963"/>
                <a:gd name="TX23" fmla="*/ 3691 w 3981"/>
                <a:gd name="TY23" fmla="*/ 3008 h 3963"/>
                <a:gd name="TX24" fmla="*/ 3585 w 3981"/>
                <a:gd name="TY24" fmla="*/ 3165 h 3963"/>
                <a:gd name="TX25" fmla="*/ 3462 w 3981"/>
                <a:gd name="TY25" fmla="*/ 3312 h 3963"/>
                <a:gd name="TX26" fmla="*/ 3328 w 3981"/>
                <a:gd name="TY26" fmla="*/ 3447 h 3963"/>
                <a:gd name="TX27" fmla="*/ 3181 w 3981"/>
                <a:gd name="TY27" fmla="*/ 3568 h 3963"/>
                <a:gd name="TX28" fmla="*/ 3021 w 3981"/>
                <a:gd name="TY28" fmla="*/ 3675 h 3963"/>
                <a:gd name="TX29" fmla="*/ 2852 w 3981"/>
                <a:gd name="TY29" fmla="*/ 3767 h 3963"/>
                <a:gd name="TX30" fmla="*/ 2673 w 3981"/>
                <a:gd name="TY30" fmla="*/ 3842 h 3963"/>
                <a:gd name="TX31" fmla="*/ 2487 w 3981"/>
                <a:gd name="TY31" fmla="*/ 3899 h 3963"/>
                <a:gd name="TX32" fmla="*/ 2293 w 3981"/>
                <a:gd name="TY32" fmla="*/ 3939 h 3963"/>
                <a:gd name="TX33" fmla="*/ 2092 w 3981"/>
                <a:gd name="TY33" fmla="*/ 3959 h 3963"/>
                <a:gd name="TX34" fmla="*/ 1989 w 3981"/>
                <a:gd name="TY34" fmla="*/ 3961 h 3963"/>
                <a:gd name="TX35" fmla="*/ 1886 w 3981"/>
                <a:gd name="TY35" fmla="*/ 3959 h 3963"/>
                <a:gd name="TX36" fmla="*/ 1686 w 3981"/>
                <a:gd name="TY36" fmla="*/ 3939 h 3963"/>
                <a:gd name="TX37" fmla="*/ 1491 w 3981"/>
                <a:gd name="TY37" fmla="*/ 3899 h 3963"/>
                <a:gd name="TX38" fmla="*/ 1305 w 3981"/>
                <a:gd name="TY38" fmla="*/ 3842 h 3963"/>
                <a:gd name="TX39" fmla="*/ 1127 w 3981"/>
                <a:gd name="TY39" fmla="*/ 3767 h 3963"/>
                <a:gd name="TX40" fmla="*/ 957 w 3981"/>
                <a:gd name="TY40" fmla="*/ 3675 h 3963"/>
                <a:gd name="TX41" fmla="*/ 798 w 3981"/>
                <a:gd name="TY41" fmla="*/ 3568 h 3963"/>
                <a:gd name="TX42" fmla="*/ 651 w 3981"/>
                <a:gd name="TY42" fmla="*/ 3447 h 3963"/>
                <a:gd name="TX43" fmla="*/ 516 w 3981"/>
                <a:gd name="TY43" fmla="*/ 3312 h 3963"/>
                <a:gd name="TX44" fmla="*/ 394 w 3981"/>
                <a:gd name="TY44" fmla="*/ 3165 h 3963"/>
                <a:gd name="TX45" fmla="*/ 287 w 3981"/>
                <a:gd name="TY45" fmla="*/ 3008 h 3963"/>
                <a:gd name="TX46" fmla="*/ 195 w 3981"/>
                <a:gd name="TY46" fmla="*/ 2839 h 3963"/>
                <a:gd name="TX47" fmla="*/ 120 w 3981"/>
                <a:gd name="TY47" fmla="*/ 2662 h 3963"/>
                <a:gd name="TX48" fmla="*/ 62 w 3981"/>
                <a:gd name="TY48" fmla="*/ 2475 h 3963"/>
                <a:gd name="TX49" fmla="*/ 21 w 3981"/>
                <a:gd name="TY49" fmla="*/ 2283 h 3963"/>
                <a:gd name="TX50" fmla="*/ 1 w 3981"/>
                <a:gd name="TY50" fmla="*/ 2083 h 3963"/>
                <a:gd name="TX51" fmla="*/ 0 w 3981"/>
                <a:gd name="TY51" fmla="*/ 1981 h 3963"/>
                <a:gd name="TX52" fmla="*/ 1 w 3981"/>
                <a:gd name="TY52" fmla="*/ 1879 h 3963"/>
                <a:gd name="TX53" fmla="*/ 21 w 3981"/>
                <a:gd name="TY53" fmla="*/ 1679 h 3963"/>
                <a:gd name="TX54" fmla="*/ 62 w 3981"/>
                <a:gd name="TY54" fmla="*/ 1485 h 3963"/>
                <a:gd name="TX55" fmla="*/ 120 w 3981"/>
                <a:gd name="TY55" fmla="*/ 1299 h 3963"/>
                <a:gd name="TX56" fmla="*/ 195 w 3981"/>
                <a:gd name="TY56" fmla="*/ 1122 h 3963"/>
                <a:gd name="TX57" fmla="*/ 287 w 3981"/>
                <a:gd name="TY57" fmla="*/ 953 h 3963"/>
                <a:gd name="TX58" fmla="*/ 394 w 3981"/>
                <a:gd name="TY58" fmla="*/ 795 h 3963"/>
                <a:gd name="TX59" fmla="*/ 516 w 3981"/>
                <a:gd name="TY59" fmla="*/ 648 h 3963"/>
                <a:gd name="TX60" fmla="*/ 651 w 3981"/>
                <a:gd name="TY60" fmla="*/ 514 h 3963"/>
                <a:gd name="TX61" fmla="*/ 798 w 3981"/>
                <a:gd name="TY61" fmla="*/ 392 h 3963"/>
                <a:gd name="TX62" fmla="*/ 957 w 3981"/>
                <a:gd name="TY62" fmla="*/ 286 h 3963"/>
                <a:gd name="TX63" fmla="*/ 1127 w 3981"/>
                <a:gd name="TY63" fmla="*/ 195 h 3963"/>
                <a:gd name="TX64" fmla="*/ 1305 w 3981"/>
                <a:gd name="TY64" fmla="*/ 120 h 3963"/>
                <a:gd name="TX65" fmla="*/ 1491 w 3981"/>
                <a:gd name="TY65" fmla="*/ 62 h 3963"/>
                <a:gd name="TX66" fmla="*/ 1686 w 3981"/>
                <a:gd name="TY66" fmla="*/ 22 h 3963"/>
                <a:gd name="TX67" fmla="*/ 1886 w 3981"/>
                <a:gd name="TY67" fmla="*/ 2 h 3963"/>
                <a:gd name="TX68" fmla="*/ 1989 w 3981"/>
                <a:gd name="TY68" fmla="*/ 0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3" y="TY63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</a:cxnLst>
              <a:rect l="l" t="t" r="r" b="b"/>
              <a:pathLst>
                <a:path w="3981" h="3963">
                  <a:moveTo>
                    <a:pt x="1989" y="0"/>
                  </a:moveTo>
                  <a:lnTo>
                    <a:pt x="2092" y="2"/>
                  </a:lnTo>
                  <a:lnTo>
                    <a:pt x="2293" y="22"/>
                  </a:lnTo>
                  <a:lnTo>
                    <a:pt x="2487" y="62"/>
                  </a:lnTo>
                  <a:lnTo>
                    <a:pt x="2673" y="120"/>
                  </a:lnTo>
                  <a:lnTo>
                    <a:pt x="2852" y="195"/>
                  </a:lnTo>
                  <a:lnTo>
                    <a:pt x="3021" y="286"/>
                  </a:lnTo>
                  <a:lnTo>
                    <a:pt x="3181" y="392"/>
                  </a:lnTo>
                  <a:lnTo>
                    <a:pt x="3328" y="514"/>
                  </a:lnTo>
                  <a:lnTo>
                    <a:pt x="3462" y="648"/>
                  </a:lnTo>
                  <a:lnTo>
                    <a:pt x="3585" y="795"/>
                  </a:lnTo>
                  <a:lnTo>
                    <a:pt x="3691" y="953"/>
                  </a:lnTo>
                  <a:lnTo>
                    <a:pt x="3783" y="1122"/>
                  </a:lnTo>
                  <a:lnTo>
                    <a:pt x="3858" y="1299"/>
                  </a:lnTo>
                  <a:lnTo>
                    <a:pt x="3917" y="1485"/>
                  </a:lnTo>
                  <a:lnTo>
                    <a:pt x="3957" y="1679"/>
                  </a:lnTo>
                  <a:lnTo>
                    <a:pt x="3977" y="1879"/>
                  </a:lnTo>
                  <a:lnTo>
                    <a:pt x="3979" y="1981"/>
                  </a:lnTo>
                  <a:lnTo>
                    <a:pt x="3977" y="2083"/>
                  </a:lnTo>
                  <a:lnTo>
                    <a:pt x="3957" y="2283"/>
                  </a:lnTo>
                  <a:lnTo>
                    <a:pt x="3917" y="2475"/>
                  </a:lnTo>
                  <a:lnTo>
                    <a:pt x="3858" y="2662"/>
                  </a:lnTo>
                  <a:lnTo>
                    <a:pt x="3783" y="2839"/>
                  </a:lnTo>
                  <a:lnTo>
                    <a:pt x="3691" y="3008"/>
                  </a:lnTo>
                  <a:lnTo>
                    <a:pt x="3585" y="3165"/>
                  </a:lnTo>
                  <a:lnTo>
                    <a:pt x="3462" y="3312"/>
                  </a:lnTo>
                  <a:lnTo>
                    <a:pt x="3328" y="3447"/>
                  </a:lnTo>
                  <a:lnTo>
                    <a:pt x="3181" y="3568"/>
                  </a:lnTo>
                  <a:lnTo>
                    <a:pt x="3021" y="3675"/>
                  </a:lnTo>
                  <a:lnTo>
                    <a:pt x="2852" y="3767"/>
                  </a:lnTo>
                  <a:lnTo>
                    <a:pt x="2673" y="3842"/>
                  </a:lnTo>
                  <a:lnTo>
                    <a:pt x="2487" y="3899"/>
                  </a:lnTo>
                  <a:lnTo>
                    <a:pt x="2293" y="3939"/>
                  </a:lnTo>
                  <a:lnTo>
                    <a:pt x="2092" y="3959"/>
                  </a:lnTo>
                  <a:lnTo>
                    <a:pt x="1989" y="3961"/>
                  </a:lnTo>
                  <a:lnTo>
                    <a:pt x="1886" y="3959"/>
                  </a:lnTo>
                  <a:lnTo>
                    <a:pt x="1686" y="3939"/>
                  </a:lnTo>
                  <a:lnTo>
                    <a:pt x="1491" y="3899"/>
                  </a:lnTo>
                  <a:lnTo>
                    <a:pt x="1305" y="3842"/>
                  </a:lnTo>
                  <a:lnTo>
                    <a:pt x="1127" y="3767"/>
                  </a:lnTo>
                  <a:lnTo>
                    <a:pt x="957" y="3675"/>
                  </a:lnTo>
                  <a:lnTo>
                    <a:pt x="798" y="3568"/>
                  </a:lnTo>
                  <a:lnTo>
                    <a:pt x="651" y="3447"/>
                  </a:lnTo>
                  <a:lnTo>
                    <a:pt x="516" y="3312"/>
                  </a:lnTo>
                  <a:lnTo>
                    <a:pt x="394" y="3165"/>
                  </a:lnTo>
                  <a:lnTo>
                    <a:pt x="287" y="3008"/>
                  </a:lnTo>
                  <a:lnTo>
                    <a:pt x="195" y="2839"/>
                  </a:lnTo>
                  <a:lnTo>
                    <a:pt x="120" y="2662"/>
                  </a:lnTo>
                  <a:lnTo>
                    <a:pt x="62" y="2475"/>
                  </a:lnTo>
                  <a:lnTo>
                    <a:pt x="21" y="2283"/>
                  </a:lnTo>
                  <a:lnTo>
                    <a:pt x="1" y="2083"/>
                  </a:lnTo>
                  <a:lnTo>
                    <a:pt x="0" y="1981"/>
                  </a:lnTo>
                  <a:lnTo>
                    <a:pt x="1" y="1879"/>
                  </a:lnTo>
                  <a:lnTo>
                    <a:pt x="21" y="1679"/>
                  </a:lnTo>
                  <a:lnTo>
                    <a:pt x="62" y="1485"/>
                  </a:lnTo>
                  <a:lnTo>
                    <a:pt x="120" y="1299"/>
                  </a:lnTo>
                  <a:lnTo>
                    <a:pt x="195" y="1122"/>
                  </a:lnTo>
                  <a:lnTo>
                    <a:pt x="287" y="953"/>
                  </a:lnTo>
                  <a:lnTo>
                    <a:pt x="394" y="795"/>
                  </a:lnTo>
                  <a:lnTo>
                    <a:pt x="516" y="648"/>
                  </a:lnTo>
                  <a:lnTo>
                    <a:pt x="651" y="514"/>
                  </a:lnTo>
                  <a:lnTo>
                    <a:pt x="798" y="392"/>
                  </a:lnTo>
                  <a:lnTo>
                    <a:pt x="957" y="286"/>
                  </a:lnTo>
                  <a:lnTo>
                    <a:pt x="1127" y="195"/>
                  </a:lnTo>
                  <a:lnTo>
                    <a:pt x="1305" y="120"/>
                  </a:lnTo>
                  <a:lnTo>
                    <a:pt x="1491" y="62"/>
                  </a:lnTo>
                  <a:lnTo>
                    <a:pt x="1686" y="22"/>
                  </a:lnTo>
                  <a:lnTo>
                    <a:pt x="1886" y="2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rgbClr val="D1CFCD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10993755" y="1395095"/>
              <a:ext cx="394970" cy="506730"/>
            </a:xfrm>
            <a:custGeom>
              <a:avLst/>
              <a:gdLst>
                <a:gd name="TX0" fmla="*/ 1801 w 3704"/>
                <a:gd name="TY0" fmla="*/ 2146 h 3963"/>
                <a:gd name="TX1" fmla="*/ 2388 w 3704"/>
                <a:gd name="TY1" fmla="*/ 198 h 3963"/>
                <a:gd name="TX2" fmla="*/ 2443 w 3704"/>
                <a:gd name="TY2" fmla="*/ 54 h 3963"/>
                <a:gd name="TX3" fmla="*/ 2388 w 3704"/>
                <a:gd name="TY3" fmla="*/ 41 h 3963"/>
                <a:gd name="TX4" fmla="*/ 2277 w 3704"/>
                <a:gd name="TY4" fmla="*/ 21 h 3963"/>
                <a:gd name="TX5" fmla="*/ 2164 w 3704"/>
                <a:gd name="TY5" fmla="*/ 8 h 3963"/>
                <a:gd name="TX6" fmla="*/ 2049 w 3704"/>
                <a:gd name="TY6" fmla="*/ 1 h 3963"/>
                <a:gd name="TX7" fmla="*/ 1990 w 3704"/>
                <a:gd name="TY7" fmla="*/ 0 h 3963"/>
                <a:gd name="TX8" fmla="*/ 1887 w 3704"/>
                <a:gd name="TY8" fmla="*/ 2 h 3963"/>
                <a:gd name="TX9" fmla="*/ 1687 w 3704"/>
                <a:gd name="TY9" fmla="*/ 22 h 3963"/>
                <a:gd name="TX10" fmla="*/ 1492 w 3704"/>
                <a:gd name="TY10" fmla="*/ 62 h 3963"/>
                <a:gd name="TX11" fmla="*/ 1306 w 3704"/>
                <a:gd name="TY11" fmla="*/ 120 h 3963"/>
                <a:gd name="TX12" fmla="*/ 1127 w 3704"/>
                <a:gd name="TY12" fmla="*/ 195 h 3963"/>
                <a:gd name="TX13" fmla="*/ 958 w 3704"/>
                <a:gd name="TY13" fmla="*/ 286 h 3963"/>
                <a:gd name="TX14" fmla="*/ 799 w 3704"/>
                <a:gd name="TY14" fmla="*/ 392 h 3963"/>
                <a:gd name="TX15" fmla="*/ 652 w 3704"/>
                <a:gd name="TY15" fmla="*/ 514 h 3963"/>
                <a:gd name="TX16" fmla="*/ 517 w 3704"/>
                <a:gd name="TY16" fmla="*/ 648 h 3963"/>
                <a:gd name="TX17" fmla="*/ 395 w 3704"/>
                <a:gd name="TY17" fmla="*/ 795 h 3963"/>
                <a:gd name="TX18" fmla="*/ 288 w 3704"/>
                <a:gd name="TY18" fmla="*/ 953 h 3963"/>
                <a:gd name="TX19" fmla="*/ 196 w 3704"/>
                <a:gd name="TY19" fmla="*/ 1122 h 3963"/>
                <a:gd name="TX20" fmla="*/ 120 w 3704"/>
                <a:gd name="TY20" fmla="*/ 1299 h 3963"/>
                <a:gd name="TX21" fmla="*/ 63 w 3704"/>
                <a:gd name="TY21" fmla="*/ 1485 h 3963"/>
                <a:gd name="TX22" fmla="*/ 22 w 3704"/>
                <a:gd name="TY22" fmla="*/ 1679 h 3963"/>
                <a:gd name="TX23" fmla="*/ 2 w 3704"/>
                <a:gd name="TY23" fmla="*/ 1879 h 3963"/>
                <a:gd name="TX24" fmla="*/ 0 w 3704"/>
                <a:gd name="TY24" fmla="*/ 1981 h 3963"/>
                <a:gd name="TX25" fmla="*/ 2 w 3704"/>
                <a:gd name="TY25" fmla="*/ 2083 h 3963"/>
                <a:gd name="TX26" fmla="*/ 22 w 3704"/>
                <a:gd name="TY26" fmla="*/ 2283 h 3963"/>
                <a:gd name="TX27" fmla="*/ 63 w 3704"/>
                <a:gd name="TY27" fmla="*/ 2475 h 3963"/>
                <a:gd name="TX28" fmla="*/ 120 w 3704"/>
                <a:gd name="TY28" fmla="*/ 2662 h 3963"/>
                <a:gd name="TX29" fmla="*/ 196 w 3704"/>
                <a:gd name="TY29" fmla="*/ 2839 h 3963"/>
                <a:gd name="TX30" fmla="*/ 288 w 3704"/>
                <a:gd name="TY30" fmla="*/ 3008 h 3963"/>
                <a:gd name="TX31" fmla="*/ 395 w 3704"/>
                <a:gd name="TY31" fmla="*/ 3165 h 3963"/>
                <a:gd name="TX32" fmla="*/ 517 w 3704"/>
                <a:gd name="TY32" fmla="*/ 3312 h 3963"/>
                <a:gd name="TX33" fmla="*/ 652 w 3704"/>
                <a:gd name="TY33" fmla="*/ 3447 h 3963"/>
                <a:gd name="TX34" fmla="*/ 799 w 3704"/>
                <a:gd name="TY34" fmla="*/ 3568 h 3963"/>
                <a:gd name="TX35" fmla="*/ 958 w 3704"/>
                <a:gd name="TY35" fmla="*/ 3675 h 3963"/>
                <a:gd name="TX36" fmla="*/ 1127 w 3704"/>
                <a:gd name="TY36" fmla="*/ 3767 h 3963"/>
                <a:gd name="TX37" fmla="*/ 1306 w 3704"/>
                <a:gd name="TY37" fmla="*/ 3842 h 3963"/>
                <a:gd name="TX38" fmla="*/ 1492 w 3704"/>
                <a:gd name="TY38" fmla="*/ 3899 h 3963"/>
                <a:gd name="TX39" fmla="*/ 1687 w 3704"/>
                <a:gd name="TY39" fmla="*/ 3939 h 3963"/>
                <a:gd name="TX40" fmla="*/ 1887 w 3704"/>
                <a:gd name="TY40" fmla="*/ 3959 h 3963"/>
                <a:gd name="TX41" fmla="*/ 1990 w 3704"/>
                <a:gd name="TY41" fmla="*/ 3961 h 3963"/>
                <a:gd name="TX42" fmla="*/ 2058 w 3704"/>
                <a:gd name="TY42" fmla="*/ 3961 h 3963"/>
                <a:gd name="TX43" fmla="*/ 2193 w 3704"/>
                <a:gd name="TY43" fmla="*/ 3950 h 3963"/>
                <a:gd name="TX44" fmla="*/ 2325 w 3704"/>
                <a:gd name="TY44" fmla="*/ 3934 h 3963"/>
                <a:gd name="TX45" fmla="*/ 2454 w 3704"/>
                <a:gd name="TY45" fmla="*/ 3907 h 3963"/>
                <a:gd name="TX46" fmla="*/ 2580 w 3704"/>
                <a:gd name="TY46" fmla="*/ 3872 h 3963"/>
                <a:gd name="TX47" fmla="*/ 2702 w 3704"/>
                <a:gd name="TY47" fmla="*/ 3830 h 3963"/>
                <a:gd name="TX48" fmla="*/ 2820 w 3704"/>
                <a:gd name="TY48" fmla="*/ 3780 h 3963"/>
                <a:gd name="TX49" fmla="*/ 2935 w 3704"/>
                <a:gd name="TY49" fmla="*/ 3723 h 3963"/>
                <a:gd name="TX50" fmla="*/ 3045 w 3704"/>
                <a:gd name="TY50" fmla="*/ 3659 h 3963"/>
                <a:gd name="TX51" fmla="*/ 3150 w 3704"/>
                <a:gd name="TY51" fmla="*/ 3588 h 3963"/>
                <a:gd name="TX52" fmla="*/ 3251 w 3704"/>
                <a:gd name="TY52" fmla="*/ 3511 h 3963"/>
                <a:gd name="TX53" fmla="*/ 3347 w 3704"/>
                <a:gd name="TY53" fmla="*/ 3428 h 3963"/>
                <a:gd name="TX54" fmla="*/ 3436 w 3704"/>
                <a:gd name="TY54" fmla="*/ 3339 h 3963"/>
                <a:gd name="TX55" fmla="*/ 3521 w 3704"/>
                <a:gd name="TY55" fmla="*/ 3244 h 3963"/>
                <a:gd name="TX56" fmla="*/ 3598 w 3704"/>
                <a:gd name="TY56" fmla="*/ 3144 h 3963"/>
                <a:gd name="TX57" fmla="*/ 3670 w 3704"/>
                <a:gd name="TY57" fmla="*/ 3040 h 3963"/>
                <a:gd name="TX58" fmla="*/ 3702 w 3704"/>
                <a:gd name="TY58" fmla="*/ 2986 h 3963"/>
                <a:gd name="TX59" fmla="*/ 3668 w 3704"/>
                <a:gd name="TY59" fmla="*/ 2970 h 3963"/>
                <a:gd name="TX60" fmla="*/ 1801 w 3704"/>
                <a:gd name="TY60" fmla="*/ 2146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</a:cxnLst>
              <a:rect l="l" t="t" r="r" b="b"/>
              <a:pathLst>
                <a:path w="3704" h="3963">
                  <a:moveTo>
                    <a:pt x="1801" y="2146"/>
                  </a:moveTo>
                  <a:lnTo>
                    <a:pt x="2388" y="198"/>
                  </a:lnTo>
                  <a:lnTo>
                    <a:pt x="2443" y="54"/>
                  </a:lnTo>
                  <a:lnTo>
                    <a:pt x="2388" y="41"/>
                  </a:lnTo>
                  <a:lnTo>
                    <a:pt x="2277" y="21"/>
                  </a:lnTo>
                  <a:lnTo>
                    <a:pt x="2164" y="8"/>
                  </a:lnTo>
                  <a:lnTo>
                    <a:pt x="2049" y="1"/>
                  </a:lnTo>
                  <a:lnTo>
                    <a:pt x="1990" y="0"/>
                  </a:lnTo>
                  <a:lnTo>
                    <a:pt x="1887" y="2"/>
                  </a:lnTo>
                  <a:lnTo>
                    <a:pt x="1687" y="22"/>
                  </a:lnTo>
                  <a:lnTo>
                    <a:pt x="1492" y="62"/>
                  </a:lnTo>
                  <a:lnTo>
                    <a:pt x="1306" y="120"/>
                  </a:lnTo>
                  <a:lnTo>
                    <a:pt x="1127" y="195"/>
                  </a:lnTo>
                  <a:lnTo>
                    <a:pt x="958" y="286"/>
                  </a:lnTo>
                  <a:lnTo>
                    <a:pt x="799" y="392"/>
                  </a:lnTo>
                  <a:lnTo>
                    <a:pt x="652" y="514"/>
                  </a:lnTo>
                  <a:lnTo>
                    <a:pt x="517" y="648"/>
                  </a:lnTo>
                  <a:lnTo>
                    <a:pt x="395" y="795"/>
                  </a:lnTo>
                  <a:lnTo>
                    <a:pt x="288" y="953"/>
                  </a:lnTo>
                  <a:lnTo>
                    <a:pt x="196" y="1122"/>
                  </a:lnTo>
                  <a:lnTo>
                    <a:pt x="120" y="1299"/>
                  </a:lnTo>
                  <a:lnTo>
                    <a:pt x="63" y="1485"/>
                  </a:lnTo>
                  <a:lnTo>
                    <a:pt x="22" y="1679"/>
                  </a:lnTo>
                  <a:lnTo>
                    <a:pt x="2" y="1879"/>
                  </a:lnTo>
                  <a:lnTo>
                    <a:pt x="0" y="1981"/>
                  </a:lnTo>
                  <a:lnTo>
                    <a:pt x="2" y="2083"/>
                  </a:lnTo>
                  <a:lnTo>
                    <a:pt x="22" y="2283"/>
                  </a:lnTo>
                  <a:lnTo>
                    <a:pt x="63" y="2475"/>
                  </a:lnTo>
                  <a:lnTo>
                    <a:pt x="120" y="2662"/>
                  </a:lnTo>
                  <a:lnTo>
                    <a:pt x="196" y="2839"/>
                  </a:lnTo>
                  <a:lnTo>
                    <a:pt x="288" y="3008"/>
                  </a:lnTo>
                  <a:lnTo>
                    <a:pt x="395" y="3165"/>
                  </a:lnTo>
                  <a:lnTo>
                    <a:pt x="517" y="3312"/>
                  </a:lnTo>
                  <a:lnTo>
                    <a:pt x="652" y="3447"/>
                  </a:lnTo>
                  <a:lnTo>
                    <a:pt x="799" y="3568"/>
                  </a:lnTo>
                  <a:lnTo>
                    <a:pt x="958" y="3675"/>
                  </a:lnTo>
                  <a:lnTo>
                    <a:pt x="1127" y="3767"/>
                  </a:lnTo>
                  <a:lnTo>
                    <a:pt x="1306" y="3842"/>
                  </a:lnTo>
                  <a:lnTo>
                    <a:pt x="1492" y="3899"/>
                  </a:lnTo>
                  <a:lnTo>
                    <a:pt x="1687" y="3939"/>
                  </a:lnTo>
                  <a:lnTo>
                    <a:pt x="1887" y="3959"/>
                  </a:lnTo>
                  <a:lnTo>
                    <a:pt x="1990" y="3961"/>
                  </a:lnTo>
                  <a:lnTo>
                    <a:pt x="2058" y="3961"/>
                  </a:lnTo>
                  <a:lnTo>
                    <a:pt x="2193" y="3950"/>
                  </a:lnTo>
                  <a:lnTo>
                    <a:pt x="2325" y="3934"/>
                  </a:lnTo>
                  <a:lnTo>
                    <a:pt x="2454" y="3907"/>
                  </a:lnTo>
                  <a:lnTo>
                    <a:pt x="2580" y="3872"/>
                  </a:lnTo>
                  <a:lnTo>
                    <a:pt x="2702" y="3830"/>
                  </a:lnTo>
                  <a:lnTo>
                    <a:pt x="2820" y="3780"/>
                  </a:lnTo>
                  <a:lnTo>
                    <a:pt x="2935" y="3723"/>
                  </a:lnTo>
                  <a:lnTo>
                    <a:pt x="3045" y="3659"/>
                  </a:lnTo>
                  <a:lnTo>
                    <a:pt x="3150" y="3588"/>
                  </a:lnTo>
                  <a:lnTo>
                    <a:pt x="3251" y="3511"/>
                  </a:lnTo>
                  <a:lnTo>
                    <a:pt x="3347" y="3428"/>
                  </a:lnTo>
                  <a:lnTo>
                    <a:pt x="3436" y="3339"/>
                  </a:lnTo>
                  <a:lnTo>
                    <a:pt x="3521" y="3244"/>
                  </a:lnTo>
                  <a:lnTo>
                    <a:pt x="3598" y="3144"/>
                  </a:lnTo>
                  <a:lnTo>
                    <a:pt x="3670" y="3040"/>
                  </a:lnTo>
                  <a:lnTo>
                    <a:pt x="3702" y="2986"/>
                  </a:lnTo>
                  <a:lnTo>
                    <a:pt x="3668" y="2970"/>
                  </a:lnTo>
                  <a:lnTo>
                    <a:pt x="1801" y="214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11542395" y="1372235"/>
              <a:ext cx="210820" cy="240030"/>
            </a:xfrm>
            <a:custGeom>
              <a:avLst/>
              <a:gdLst>
                <a:gd name="TX0" fmla="*/ 981 w 1963"/>
                <a:gd name="TY0" fmla="*/ 0 h 1866"/>
                <a:gd name="TX1" fmla="*/ 1284 w 1963"/>
                <a:gd name="TY1" fmla="*/ 614 h 1866"/>
                <a:gd name="TX2" fmla="*/ 1961 w 1963"/>
                <a:gd name="TY2" fmla="*/ 712 h 1866"/>
                <a:gd name="TX3" fmla="*/ 1471 w 1963"/>
                <a:gd name="TY3" fmla="*/ 1190 h 1866"/>
                <a:gd name="TX4" fmla="*/ 1587 w 1963"/>
                <a:gd name="TY4" fmla="*/ 1864 h 1866"/>
                <a:gd name="TX5" fmla="*/ 981 w 1963"/>
                <a:gd name="TY5" fmla="*/ 1546 h 1866"/>
                <a:gd name="TX6" fmla="*/ 375 w 1963"/>
                <a:gd name="TY6" fmla="*/ 1864 h 1866"/>
                <a:gd name="TX7" fmla="*/ 491 w 1963"/>
                <a:gd name="TY7" fmla="*/ 1190 h 1866"/>
                <a:gd name="TX8" fmla="*/ 0 w 1963"/>
                <a:gd name="TY8" fmla="*/ 712 h 1866"/>
                <a:gd name="TX9" fmla="*/ 678 w 1963"/>
                <a:gd name="TY9" fmla="*/ 614 h 1866"/>
                <a:gd name="TX10" fmla="*/ 981 w 1963"/>
                <a:gd name="TY10" fmla="*/ 0 h 186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1963" h="1866">
                  <a:moveTo>
                    <a:pt x="981" y="0"/>
                  </a:moveTo>
                  <a:lnTo>
                    <a:pt x="1284" y="614"/>
                  </a:lnTo>
                  <a:lnTo>
                    <a:pt x="1961" y="712"/>
                  </a:lnTo>
                  <a:lnTo>
                    <a:pt x="1471" y="1190"/>
                  </a:lnTo>
                  <a:lnTo>
                    <a:pt x="1587" y="1864"/>
                  </a:lnTo>
                  <a:lnTo>
                    <a:pt x="981" y="1546"/>
                  </a:lnTo>
                  <a:lnTo>
                    <a:pt x="375" y="1864"/>
                  </a:lnTo>
                  <a:lnTo>
                    <a:pt x="491" y="1190"/>
                  </a:lnTo>
                  <a:lnTo>
                    <a:pt x="0" y="712"/>
                  </a:lnTo>
                  <a:lnTo>
                    <a:pt x="678" y="614"/>
                  </a:lnTo>
                  <a:lnTo>
                    <a:pt x="981" y="0"/>
                  </a:lnTo>
                  <a:close/>
                </a:path>
              </a:pathLst>
            </a:custGeom>
            <a:solidFill>
              <a:srgbClr val="F89B2E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5" name="Rectangle 84"/>
            <p:cNvSpPr>
              <a:spLocks/>
            </p:cNvSpPr>
            <p:nvPr/>
          </p:nvSpPr>
          <p:spPr bwMode="auto">
            <a:xfrm>
              <a:off x="11541760" y="208724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6" name="Rectangle 85"/>
            <p:cNvSpPr>
              <a:spLocks/>
            </p:cNvSpPr>
            <p:nvPr/>
          </p:nvSpPr>
          <p:spPr bwMode="auto">
            <a:xfrm>
              <a:off x="11541760" y="2171700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7" name="Rectangle 86"/>
            <p:cNvSpPr>
              <a:spLocks/>
            </p:cNvSpPr>
            <p:nvPr/>
          </p:nvSpPr>
          <p:spPr bwMode="auto">
            <a:xfrm>
              <a:off x="11576685" y="2131060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8" name="Rectangle 87"/>
            <p:cNvSpPr>
              <a:spLocks/>
            </p:cNvSpPr>
            <p:nvPr/>
          </p:nvSpPr>
          <p:spPr bwMode="auto">
            <a:xfrm>
              <a:off x="11506835" y="2131060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9" name="Rectangle 88"/>
            <p:cNvSpPr>
              <a:spLocks/>
            </p:cNvSpPr>
            <p:nvPr/>
          </p:nvSpPr>
          <p:spPr bwMode="auto">
            <a:xfrm>
              <a:off x="11419205" y="2318385"/>
              <a:ext cx="36830" cy="4445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0" name="Rectangle 89"/>
            <p:cNvSpPr>
              <a:spLocks/>
            </p:cNvSpPr>
            <p:nvPr/>
          </p:nvSpPr>
          <p:spPr bwMode="auto">
            <a:xfrm>
              <a:off x="11419205" y="2402840"/>
              <a:ext cx="36830" cy="4445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1" name="Rectangle 90"/>
            <p:cNvSpPr>
              <a:spLocks/>
            </p:cNvSpPr>
            <p:nvPr/>
          </p:nvSpPr>
          <p:spPr bwMode="auto">
            <a:xfrm>
              <a:off x="11452860" y="2362200"/>
              <a:ext cx="36830" cy="4445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 bwMode="auto">
            <a:xfrm>
              <a:off x="11383645" y="2362200"/>
              <a:ext cx="36830" cy="4445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3" name="Rectangle 92"/>
            <p:cNvSpPr>
              <a:spLocks/>
            </p:cNvSpPr>
            <p:nvPr/>
          </p:nvSpPr>
          <p:spPr bwMode="auto">
            <a:xfrm>
              <a:off x="11207750" y="223583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4" name="Rectangle 93"/>
            <p:cNvSpPr>
              <a:spLocks/>
            </p:cNvSpPr>
            <p:nvPr/>
          </p:nvSpPr>
          <p:spPr bwMode="auto">
            <a:xfrm>
              <a:off x="11207750" y="231838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5" name="Rectangle 94"/>
            <p:cNvSpPr>
              <a:spLocks/>
            </p:cNvSpPr>
            <p:nvPr/>
          </p:nvSpPr>
          <p:spPr bwMode="auto">
            <a:xfrm>
              <a:off x="11243310" y="227647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6" name="Rectangle 95"/>
            <p:cNvSpPr>
              <a:spLocks/>
            </p:cNvSpPr>
            <p:nvPr/>
          </p:nvSpPr>
          <p:spPr bwMode="auto">
            <a:xfrm>
              <a:off x="11172825" y="227647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7" name="Rectangle 96"/>
            <p:cNvSpPr>
              <a:spLocks/>
            </p:cNvSpPr>
            <p:nvPr/>
          </p:nvSpPr>
          <p:spPr bwMode="auto">
            <a:xfrm>
              <a:off x="10875010" y="1520190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8" name="Rectangle 97"/>
            <p:cNvSpPr>
              <a:spLocks/>
            </p:cNvSpPr>
            <p:nvPr/>
          </p:nvSpPr>
          <p:spPr bwMode="auto">
            <a:xfrm>
              <a:off x="10875010" y="1604645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9" name="Rectangle 98"/>
            <p:cNvSpPr>
              <a:spLocks/>
            </p:cNvSpPr>
            <p:nvPr/>
          </p:nvSpPr>
          <p:spPr bwMode="auto">
            <a:xfrm>
              <a:off x="10909300" y="1564005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0" name="Rectangle 99"/>
            <p:cNvSpPr>
              <a:spLocks/>
            </p:cNvSpPr>
            <p:nvPr/>
          </p:nvSpPr>
          <p:spPr bwMode="auto">
            <a:xfrm>
              <a:off x="10840085" y="1564005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1135995" y="1626870"/>
              <a:ext cx="90170" cy="106680"/>
            </a:xfrm>
            <a:custGeom>
              <a:avLst/>
              <a:gdLst>
                <a:gd name="TX0" fmla="*/ 415 w 832"/>
                <a:gd name="TY0" fmla="*/ 0 h 826"/>
                <a:gd name="TX1" fmla="*/ 457 w 832"/>
                <a:gd name="TY1" fmla="*/ 1 h 826"/>
                <a:gd name="TX2" fmla="*/ 538 w 832"/>
                <a:gd name="TY2" fmla="*/ 17 h 826"/>
                <a:gd name="TX3" fmla="*/ 613 w 832"/>
                <a:gd name="TY3" fmla="*/ 48 h 826"/>
                <a:gd name="TX4" fmla="*/ 679 w 832"/>
                <a:gd name="TY4" fmla="*/ 93 h 826"/>
                <a:gd name="TX5" fmla="*/ 736 w 832"/>
                <a:gd name="TY5" fmla="*/ 149 h 826"/>
                <a:gd name="TX6" fmla="*/ 780 w 832"/>
                <a:gd name="TY6" fmla="*/ 215 h 826"/>
                <a:gd name="TX7" fmla="*/ 812 w 832"/>
                <a:gd name="TY7" fmla="*/ 289 h 826"/>
                <a:gd name="TX8" fmla="*/ 828 w 832"/>
                <a:gd name="TY8" fmla="*/ 370 h 826"/>
                <a:gd name="TX9" fmla="*/ 830 w 832"/>
                <a:gd name="TY9" fmla="*/ 412 h 826"/>
                <a:gd name="TX10" fmla="*/ 828 w 832"/>
                <a:gd name="TY10" fmla="*/ 454 h 826"/>
                <a:gd name="TX11" fmla="*/ 812 w 832"/>
                <a:gd name="TY11" fmla="*/ 535 h 826"/>
                <a:gd name="TX12" fmla="*/ 780 w 832"/>
                <a:gd name="TY12" fmla="*/ 609 h 826"/>
                <a:gd name="TX13" fmla="*/ 736 w 832"/>
                <a:gd name="TY13" fmla="*/ 675 h 826"/>
                <a:gd name="TX14" fmla="*/ 679 w 832"/>
                <a:gd name="TY14" fmla="*/ 731 h 826"/>
                <a:gd name="TX15" fmla="*/ 613 w 832"/>
                <a:gd name="TY15" fmla="*/ 775 h 826"/>
                <a:gd name="TX16" fmla="*/ 538 w 832"/>
                <a:gd name="TY16" fmla="*/ 806 h 826"/>
                <a:gd name="TX17" fmla="*/ 457 w 832"/>
                <a:gd name="TY17" fmla="*/ 823 h 826"/>
                <a:gd name="TX18" fmla="*/ 415 w 832"/>
                <a:gd name="TY18" fmla="*/ 824 h 826"/>
                <a:gd name="TX19" fmla="*/ 372 w 832"/>
                <a:gd name="TY19" fmla="*/ 823 h 826"/>
                <a:gd name="TX20" fmla="*/ 291 w 832"/>
                <a:gd name="TY20" fmla="*/ 806 h 826"/>
                <a:gd name="TX21" fmla="*/ 217 w 832"/>
                <a:gd name="TY21" fmla="*/ 775 h 826"/>
                <a:gd name="TX22" fmla="*/ 151 w 832"/>
                <a:gd name="TY22" fmla="*/ 731 h 826"/>
                <a:gd name="TX23" fmla="*/ 95 w 832"/>
                <a:gd name="TY23" fmla="*/ 675 h 826"/>
                <a:gd name="TX24" fmla="*/ 50 w 832"/>
                <a:gd name="TY24" fmla="*/ 609 h 826"/>
                <a:gd name="TX25" fmla="*/ 18 w 832"/>
                <a:gd name="TY25" fmla="*/ 535 h 826"/>
                <a:gd name="TX26" fmla="*/ 1 w 832"/>
                <a:gd name="TY26" fmla="*/ 454 h 826"/>
                <a:gd name="TX27" fmla="*/ 0 w 832"/>
                <a:gd name="TY27" fmla="*/ 412 h 826"/>
                <a:gd name="TX28" fmla="*/ 1 w 832"/>
                <a:gd name="TY28" fmla="*/ 370 h 826"/>
                <a:gd name="TX29" fmla="*/ 18 w 832"/>
                <a:gd name="TY29" fmla="*/ 289 h 826"/>
                <a:gd name="TX30" fmla="*/ 50 w 832"/>
                <a:gd name="TY30" fmla="*/ 215 h 826"/>
                <a:gd name="TX31" fmla="*/ 95 w 832"/>
                <a:gd name="TY31" fmla="*/ 149 h 826"/>
                <a:gd name="TX32" fmla="*/ 151 w 832"/>
                <a:gd name="TY32" fmla="*/ 93 h 826"/>
                <a:gd name="TX33" fmla="*/ 217 w 832"/>
                <a:gd name="TY33" fmla="*/ 48 h 826"/>
                <a:gd name="TX34" fmla="*/ 291 w 832"/>
                <a:gd name="TY34" fmla="*/ 17 h 826"/>
                <a:gd name="TX35" fmla="*/ 372 w 832"/>
                <a:gd name="TY35" fmla="*/ 1 h 826"/>
                <a:gd name="TX36" fmla="*/ 415 w 832"/>
                <a:gd name="TY36" fmla="*/ 0 h 82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</a:cxnLst>
              <a:rect l="l" t="t" r="r" b="b"/>
              <a:pathLst>
                <a:path w="832" h="826">
                  <a:moveTo>
                    <a:pt x="415" y="0"/>
                  </a:moveTo>
                  <a:lnTo>
                    <a:pt x="457" y="1"/>
                  </a:lnTo>
                  <a:lnTo>
                    <a:pt x="538" y="17"/>
                  </a:lnTo>
                  <a:lnTo>
                    <a:pt x="613" y="48"/>
                  </a:lnTo>
                  <a:lnTo>
                    <a:pt x="679" y="93"/>
                  </a:lnTo>
                  <a:lnTo>
                    <a:pt x="736" y="149"/>
                  </a:lnTo>
                  <a:lnTo>
                    <a:pt x="780" y="215"/>
                  </a:lnTo>
                  <a:lnTo>
                    <a:pt x="812" y="289"/>
                  </a:lnTo>
                  <a:lnTo>
                    <a:pt x="828" y="370"/>
                  </a:lnTo>
                  <a:lnTo>
                    <a:pt x="830" y="412"/>
                  </a:lnTo>
                  <a:lnTo>
                    <a:pt x="828" y="454"/>
                  </a:lnTo>
                  <a:lnTo>
                    <a:pt x="812" y="535"/>
                  </a:lnTo>
                  <a:lnTo>
                    <a:pt x="780" y="609"/>
                  </a:lnTo>
                  <a:lnTo>
                    <a:pt x="736" y="675"/>
                  </a:lnTo>
                  <a:lnTo>
                    <a:pt x="679" y="731"/>
                  </a:lnTo>
                  <a:lnTo>
                    <a:pt x="613" y="775"/>
                  </a:lnTo>
                  <a:lnTo>
                    <a:pt x="538" y="806"/>
                  </a:lnTo>
                  <a:lnTo>
                    <a:pt x="457" y="823"/>
                  </a:lnTo>
                  <a:lnTo>
                    <a:pt x="415" y="824"/>
                  </a:lnTo>
                  <a:lnTo>
                    <a:pt x="372" y="823"/>
                  </a:lnTo>
                  <a:lnTo>
                    <a:pt x="291" y="806"/>
                  </a:lnTo>
                  <a:lnTo>
                    <a:pt x="217" y="775"/>
                  </a:lnTo>
                  <a:lnTo>
                    <a:pt x="151" y="731"/>
                  </a:lnTo>
                  <a:lnTo>
                    <a:pt x="95" y="675"/>
                  </a:lnTo>
                  <a:lnTo>
                    <a:pt x="50" y="609"/>
                  </a:lnTo>
                  <a:lnTo>
                    <a:pt x="18" y="535"/>
                  </a:lnTo>
                  <a:lnTo>
                    <a:pt x="1" y="454"/>
                  </a:lnTo>
                  <a:lnTo>
                    <a:pt x="0" y="412"/>
                  </a:lnTo>
                  <a:lnTo>
                    <a:pt x="1" y="370"/>
                  </a:lnTo>
                  <a:lnTo>
                    <a:pt x="18" y="289"/>
                  </a:lnTo>
                  <a:lnTo>
                    <a:pt x="50" y="215"/>
                  </a:lnTo>
                  <a:lnTo>
                    <a:pt x="95" y="149"/>
                  </a:lnTo>
                  <a:lnTo>
                    <a:pt x="151" y="93"/>
                  </a:lnTo>
                  <a:lnTo>
                    <a:pt x="217" y="48"/>
                  </a:lnTo>
                  <a:lnTo>
                    <a:pt x="291" y="17"/>
                  </a:lnTo>
                  <a:lnTo>
                    <a:pt x="372" y="1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6869E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1184255" y="1401445"/>
              <a:ext cx="233680" cy="375920"/>
            </a:xfrm>
            <a:custGeom>
              <a:avLst/>
              <a:gdLst>
                <a:gd name="TX0" fmla="*/ 642 w 2181"/>
                <a:gd name="TY0" fmla="*/ 0 h 2934"/>
                <a:gd name="TX1" fmla="*/ 587 w 2181"/>
                <a:gd name="TY1" fmla="*/ 144 h 2934"/>
                <a:gd name="TX2" fmla="*/ 0 w 2181"/>
                <a:gd name="TY2" fmla="*/ 2092 h 2934"/>
                <a:gd name="TX3" fmla="*/ 1867 w 2181"/>
                <a:gd name="TY3" fmla="*/ 2916 h 2934"/>
                <a:gd name="TX4" fmla="*/ 1901 w 2181"/>
                <a:gd name="TY4" fmla="*/ 2932 h 2934"/>
                <a:gd name="TX5" fmla="*/ 1934 w 2181"/>
                <a:gd name="TY5" fmla="*/ 2876 h 2934"/>
                <a:gd name="TX6" fmla="*/ 1992 w 2181"/>
                <a:gd name="TY6" fmla="*/ 2761 h 2934"/>
                <a:gd name="TX7" fmla="*/ 2044 w 2181"/>
                <a:gd name="TY7" fmla="*/ 2641 h 2934"/>
                <a:gd name="TX8" fmla="*/ 2088 w 2181"/>
                <a:gd name="TY8" fmla="*/ 2519 h 2934"/>
                <a:gd name="TX9" fmla="*/ 2124 w 2181"/>
                <a:gd name="TY9" fmla="*/ 2392 h 2934"/>
                <a:gd name="TX10" fmla="*/ 2150 w 2181"/>
                <a:gd name="TY10" fmla="*/ 2263 h 2934"/>
                <a:gd name="TX11" fmla="*/ 2168 w 2181"/>
                <a:gd name="TY11" fmla="*/ 2131 h 2934"/>
                <a:gd name="TX12" fmla="*/ 2179 w 2181"/>
                <a:gd name="TY12" fmla="*/ 1995 h 2934"/>
                <a:gd name="TX13" fmla="*/ 2179 w 2181"/>
                <a:gd name="TY13" fmla="*/ 1927 h 2934"/>
                <a:gd name="TX14" fmla="*/ 2177 w 2181"/>
                <a:gd name="TY14" fmla="*/ 1839 h 2934"/>
                <a:gd name="TX15" fmla="*/ 2163 w 2181"/>
                <a:gd name="TY15" fmla="*/ 1667 h 2934"/>
                <a:gd name="TX16" fmla="*/ 2134 w 2181"/>
                <a:gd name="TY16" fmla="*/ 1499 h 2934"/>
                <a:gd name="TX17" fmla="*/ 2090 w 2181"/>
                <a:gd name="TY17" fmla="*/ 1337 h 2934"/>
                <a:gd name="TX18" fmla="*/ 2034 w 2181"/>
                <a:gd name="TY18" fmla="*/ 1181 h 2934"/>
                <a:gd name="TX19" fmla="*/ 1964 w 2181"/>
                <a:gd name="TY19" fmla="*/ 1031 h 2934"/>
                <a:gd name="TX20" fmla="*/ 1883 w 2181"/>
                <a:gd name="TY20" fmla="*/ 887 h 2934"/>
                <a:gd name="TX21" fmla="*/ 1791 w 2181"/>
                <a:gd name="TY21" fmla="*/ 752 h 2934"/>
                <a:gd name="TX22" fmla="*/ 1688 w 2181"/>
                <a:gd name="TY22" fmla="*/ 625 h 2934"/>
                <a:gd name="TX23" fmla="*/ 1576 w 2181"/>
                <a:gd name="TY23" fmla="*/ 507 h 2934"/>
                <a:gd name="TX24" fmla="*/ 1454 w 2181"/>
                <a:gd name="TY24" fmla="*/ 398 h 2934"/>
                <a:gd name="TX25" fmla="*/ 1323 w 2181"/>
                <a:gd name="TY25" fmla="*/ 299 h 2934"/>
                <a:gd name="TX26" fmla="*/ 1184 w 2181"/>
                <a:gd name="TY26" fmla="*/ 212 h 2934"/>
                <a:gd name="TX27" fmla="*/ 1037 w 2181"/>
                <a:gd name="TY27" fmla="*/ 135 h 2934"/>
                <a:gd name="TX28" fmla="*/ 884 w 2181"/>
                <a:gd name="TY28" fmla="*/ 72 h 2934"/>
                <a:gd name="TX29" fmla="*/ 724 w 2181"/>
                <a:gd name="TY29" fmla="*/ 20 h 2934"/>
                <a:gd name="TX30" fmla="*/ 642 w 2181"/>
                <a:gd name="TY30" fmla="*/ 0 h 293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</a:cxnLst>
              <a:rect l="l" t="t" r="r" b="b"/>
              <a:pathLst>
                <a:path w="2181" h="2934">
                  <a:moveTo>
                    <a:pt x="642" y="0"/>
                  </a:moveTo>
                  <a:lnTo>
                    <a:pt x="587" y="144"/>
                  </a:lnTo>
                  <a:lnTo>
                    <a:pt x="0" y="2092"/>
                  </a:lnTo>
                  <a:lnTo>
                    <a:pt x="1867" y="2916"/>
                  </a:lnTo>
                  <a:lnTo>
                    <a:pt x="1901" y="2932"/>
                  </a:lnTo>
                  <a:lnTo>
                    <a:pt x="1934" y="2876"/>
                  </a:lnTo>
                  <a:lnTo>
                    <a:pt x="1992" y="2761"/>
                  </a:lnTo>
                  <a:lnTo>
                    <a:pt x="2044" y="2641"/>
                  </a:lnTo>
                  <a:lnTo>
                    <a:pt x="2088" y="2519"/>
                  </a:lnTo>
                  <a:lnTo>
                    <a:pt x="2124" y="2392"/>
                  </a:lnTo>
                  <a:lnTo>
                    <a:pt x="2150" y="2263"/>
                  </a:lnTo>
                  <a:lnTo>
                    <a:pt x="2168" y="2131"/>
                  </a:lnTo>
                  <a:lnTo>
                    <a:pt x="2179" y="1995"/>
                  </a:lnTo>
                  <a:lnTo>
                    <a:pt x="2179" y="1927"/>
                  </a:lnTo>
                  <a:lnTo>
                    <a:pt x="2177" y="1839"/>
                  </a:lnTo>
                  <a:lnTo>
                    <a:pt x="2163" y="1667"/>
                  </a:lnTo>
                  <a:lnTo>
                    <a:pt x="2134" y="1499"/>
                  </a:lnTo>
                  <a:lnTo>
                    <a:pt x="2090" y="1337"/>
                  </a:lnTo>
                  <a:lnTo>
                    <a:pt x="2034" y="1181"/>
                  </a:lnTo>
                  <a:lnTo>
                    <a:pt x="1964" y="1031"/>
                  </a:lnTo>
                  <a:lnTo>
                    <a:pt x="1883" y="887"/>
                  </a:lnTo>
                  <a:lnTo>
                    <a:pt x="1791" y="752"/>
                  </a:lnTo>
                  <a:lnTo>
                    <a:pt x="1688" y="625"/>
                  </a:lnTo>
                  <a:lnTo>
                    <a:pt x="1576" y="507"/>
                  </a:lnTo>
                  <a:lnTo>
                    <a:pt x="1454" y="398"/>
                  </a:lnTo>
                  <a:lnTo>
                    <a:pt x="1323" y="299"/>
                  </a:lnTo>
                  <a:lnTo>
                    <a:pt x="1184" y="212"/>
                  </a:lnTo>
                  <a:lnTo>
                    <a:pt x="1037" y="135"/>
                  </a:lnTo>
                  <a:lnTo>
                    <a:pt x="884" y="72"/>
                  </a:lnTo>
                  <a:lnTo>
                    <a:pt x="724" y="20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2A95C8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11345545" y="1854835"/>
              <a:ext cx="149860" cy="194310"/>
            </a:xfrm>
            <a:custGeom>
              <a:avLst/>
              <a:gdLst>
                <a:gd name="TX0" fmla="*/ 0 w 1394"/>
                <a:gd name="TY0" fmla="*/ 681 h 1509"/>
                <a:gd name="TX1" fmla="*/ 664 w 1394"/>
                <a:gd name="TY1" fmla="*/ 187 h 1509"/>
                <a:gd name="TX2" fmla="*/ 907 w 1394"/>
                <a:gd name="TY2" fmla="*/ 0 h 1509"/>
                <a:gd name="TX3" fmla="*/ 1392 w 1394"/>
                <a:gd name="TY3" fmla="*/ 631 h 1509"/>
                <a:gd name="TX4" fmla="*/ 1162 w 1394"/>
                <a:gd name="TY4" fmla="*/ 847 h 1509"/>
                <a:gd name="TX5" fmla="*/ 166 w 1394"/>
                <a:gd name="TY5" fmla="*/ 1507 h 1509"/>
                <a:gd name="TX6" fmla="*/ 0 w 1394"/>
                <a:gd name="TY6" fmla="*/ 681 h 150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394" h="1509">
                  <a:moveTo>
                    <a:pt x="0" y="681"/>
                  </a:moveTo>
                  <a:lnTo>
                    <a:pt x="664" y="187"/>
                  </a:lnTo>
                  <a:lnTo>
                    <a:pt x="907" y="0"/>
                  </a:lnTo>
                  <a:lnTo>
                    <a:pt x="1392" y="631"/>
                  </a:lnTo>
                  <a:lnTo>
                    <a:pt x="1162" y="847"/>
                  </a:lnTo>
                  <a:lnTo>
                    <a:pt x="166" y="1507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11416030" y="1830070"/>
              <a:ext cx="110490" cy="134620"/>
            </a:xfrm>
            <a:custGeom>
              <a:avLst/>
              <a:gdLst>
                <a:gd name="TX0" fmla="*/ 0 w 1016"/>
                <a:gd name="TY0" fmla="*/ 378 h 1040"/>
                <a:gd name="TX1" fmla="*/ 498 w 1016"/>
                <a:gd name="TY1" fmla="*/ 1038 h 1040"/>
                <a:gd name="TX2" fmla="*/ 892 w 1016"/>
                <a:gd name="TY2" fmla="*/ 669 h 1040"/>
                <a:gd name="TX3" fmla="*/ 918 w 1016"/>
                <a:gd name="TY3" fmla="*/ 644 h 1040"/>
                <a:gd name="TX4" fmla="*/ 959 w 1016"/>
                <a:gd name="TY4" fmla="*/ 586 h 1040"/>
                <a:gd name="TX5" fmla="*/ 989 w 1016"/>
                <a:gd name="TY5" fmla="*/ 522 h 1040"/>
                <a:gd name="TX6" fmla="*/ 1009 w 1016"/>
                <a:gd name="TY6" fmla="*/ 456 h 1040"/>
                <a:gd name="TX7" fmla="*/ 1014 w 1016"/>
                <a:gd name="TY7" fmla="*/ 388 h 1040"/>
                <a:gd name="TX8" fmla="*/ 1009 w 1016"/>
                <a:gd name="TY8" fmla="*/ 318 h 1040"/>
                <a:gd name="TX9" fmla="*/ 989 w 1016"/>
                <a:gd name="TY9" fmla="*/ 251 h 1040"/>
                <a:gd name="TX10" fmla="*/ 958 w 1016"/>
                <a:gd name="TY10" fmla="*/ 187 h 1040"/>
                <a:gd name="TX11" fmla="*/ 938 w 1016"/>
                <a:gd name="TY11" fmla="*/ 157 h 1040"/>
                <a:gd name="TX12" fmla="*/ 938 w 1016"/>
                <a:gd name="TY12" fmla="*/ 157 h 1040"/>
                <a:gd name="TX13" fmla="*/ 912 w 1016"/>
                <a:gd name="TY13" fmla="*/ 125 h 1040"/>
                <a:gd name="TX14" fmla="*/ 854 w 1016"/>
                <a:gd name="TY14" fmla="*/ 74 h 1040"/>
                <a:gd name="TX15" fmla="*/ 787 w 1016"/>
                <a:gd name="TY15" fmla="*/ 36 h 1040"/>
                <a:gd name="TX16" fmla="*/ 716 w 1016"/>
                <a:gd name="TY16" fmla="*/ 11 h 1040"/>
                <a:gd name="TX17" fmla="*/ 642 w 1016"/>
                <a:gd name="TY17" fmla="*/ 0 h 1040"/>
                <a:gd name="TX18" fmla="*/ 565 w 1016"/>
                <a:gd name="TY18" fmla="*/ 4 h 1040"/>
                <a:gd name="TX19" fmla="*/ 491 w 1016"/>
                <a:gd name="TY19" fmla="*/ 23 h 1040"/>
                <a:gd name="TX20" fmla="*/ 420 w 1016"/>
                <a:gd name="TY20" fmla="*/ 57 h 1040"/>
                <a:gd name="TX21" fmla="*/ 388 w 1016"/>
                <a:gd name="TY21" fmla="*/ 80 h 1040"/>
                <a:gd name="TX22" fmla="*/ 0 w 1016"/>
                <a:gd name="TY22" fmla="*/ 378 h 1040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40">
                  <a:moveTo>
                    <a:pt x="0" y="378"/>
                  </a:moveTo>
                  <a:lnTo>
                    <a:pt x="498" y="1038"/>
                  </a:lnTo>
                  <a:lnTo>
                    <a:pt x="892" y="669"/>
                  </a:lnTo>
                  <a:lnTo>
                    <a:pt x="918" y="644"/>
                  </a:lnTo>
                  <a:lnTo>
                    <a:pt x="959" y="586"/>
                  </a:lnTo>
                  <a:lnTo>
                    <a:pt x="989" y="522"/>
                  </a:lnTo>
                  <a:lnTo>
                    <a:pt x="1009" y="456"/>
                  </a:lnTo>
                  <a:lnTo>
                    <a:pt x="1014" y="388"/>
                  </a:lnTo>
                  <a:lnTo>
                    <a:pt x="1009" y="318"/>
                  </a:lnTo>
                  <a:lnTo>
                    <a:pt x="989" y="251"/>
                  </a:lnTo>
                  <a:lnTo>
                    <a:pt x="958" y="187"/>
                  </a:lnTo>
                  <a:lnTo>
                    <a:pt x="938" y="157"/>
                  </a:lnTo>
                  <a:lnTo>
                    <a:pt x="938" y="157"/>
                  </a:lnTo>
                  <a:lnTo>
                    <a:pt x="912" y="125"/>
                  </a:lnTo>
                  <a:lnTo>
                    <a:pt x="854" y="74"/>
                  </a:lnTo>
                  <a:lnTo>
                    <a:pt x="787" y="36"/>
                  </a:lnTo>
                  <a:lnTo>
                    <a:pt x="716" y="11"/>
                  </a:lnTo>
                  <a:lnTo>
                    <a:pt x="642" y="0"/>
                  </a:lnTo>
                  <a:lnTo>
                    <a:pt x="565" y="4"/>
                  </a:lnTo>
                  <a:lnTo>
                    <a:pt x="491" y="23"/>
                  </a:lnTo>
                  <a:lnTo>
                    <a:pt x="420" y="57"/>
                  </a:lnTo>
                  <a:lnTo>
                    <a:pt x="388" y="8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10789285" y="1813560"/>
              <a:ext cx="133350" cy="167640"/>
            </a:xfrm>
            <a:custGeom>
              <a:avLst/>
              <a:gdLst>
                <a:gd name="TX0" fmla="*/ 1210 w 1233"/>
                <a:gd name="TY0" fmla="*/ 830 h 1307"/>
                <a:gd name="TX1" fmla="*/ 473 w 1233"/>
                <a:gd name="TY1" fmla="*/ 1210 h 1307"/>
                <a:gd name="TX2" fmla="*/ 295 w 1233"/>
                <a:gd name="TY2" fmla="*/ 1305 h 1307"/>
                <a:gd name="TX3" fmla="*/ 0 w 1233"/>
                <a:gd name="TY3" fmla="*/ 605 h 1307"/>
                <a:gd name="TX4" fmla="*/ 229 w 1233"/>
                <a:gd name="TY4" fmla="*/ 495 h 1307"/>
                <a:gd name="TX5" fmla="*/ 1231 w 1233"/>
                <a:gd name="TY5" fmla="*/ 0 h 1307"/>
                <a:gd name="TX6" fmla="*/ 1210 w 1233"/>
                <a:gd name="TY6" fmla="*/ 830 h 130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233" h="1307">
                  <a:moveTo>
                    <a:pt x="1210" y="830"/>
                  </a:moveTo>
                  <a:lnTo>
                    <a:pt x="473" y="1210"/>
                  </a:lnTo>
                  <a:lnTo>
                    <a:pt x="295" y="1305"/>
                  </a:lnTo>
                  <a:lnTo>
                    <a:pt x="0" y="605"/>
                  </a:lnTo>
                  <a:lnTo>
                    <a:pt x="229" y="495"/>
                  </a:lnTo>
                  <a:lnTo>
                    <a:pt x="1231" y="0"/>
                  </a:lnTo>
                  <a:lnTo>
                    <a:pt x="1210" y="830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10734675" y="1878330"/>
              <a:ext cx="106680" cy="128270"/>
            </a:xfrm>
            <a:custGeom>
              <a:avLst/>
              <a:gdLst>
                <a:gd name="TX0" fmla="*/ 1003 w 1005"/>
                <a:gd name="TY0" fmla="*/ 715 h 992"/>
                <a:gd name="TX1" fmla="*/ 759 w 1005"/>
                <a:gd name="TY1" fmla="*/ 0 h 992"/>
                <a:gd name="TX2" fmla="*/ 173 w 1005"/>
                <a:gd name="TY2" fmla="*/ 281 h 992"/>
                <a:gd name="TX3" fmla="*/ 143 w 1005"/>
                <a:gd name="TY3" fmla="*/ 303 h 992"/>
                <a:gd name="TX4" fmla="*/ 92 w 1005"/>
                <a:gd name="TY4" fmla="*/ 353 h 992"/>
                <a:gd name="TX5" fmla="*/ 52 w 1005"/>
                <a:gd name="TY5" fmla="*/ 410 h 992"/>
                <a:gd name="TX6" fmla="*/ 22 w 1005"/>
                <a:gd name="TY6" fmla="*/ 473 h 992"/>
                <a:gd name="TX7" fmla="*/ 4 w 1005"/>
                <a:gd name="TY7" fmla="*/ 539 h 992"/>
                <a:gd name="TX8" fmla="*/ 0 w 1005"/>
                <a:gd name="TY8" fmla="*/ 608 h 992"/>
                <a:gd name="TX9" fmla="*/ 7 w 1005"/>
                <a:gd name="TY9" fmla="*/ 677 h 992"/>
                <a:gd name="TX10" fmla="*/ 27 w 1005"/>
                <a:gd name="TY10" fmla="*/ 746 h 992"/>
                <a:gd name="TX11" fmla="*/ 43 w 1005"/>
                <a:gd name="TY11" fmla="*/ 779 h 992"/>
                <a:gd name="TX12" fmla="*/ 43 w 1005"/>
                <a:gd name="TY12" fmla="*/ 779 h 992"/>
                <a:gd name="TX13" fmla="*/ 62 w 1005"/>
                <a:gd name="TY13" fmla="*/ 814 h 992"/>
                <a:gd name="TX14" fmla="*/ 111 w 1005"/>
                <a:gd name="TY14" fmla="*/ 875 h 992"/>
                <a:gd name="TX15" fmla="*/ 171 w 1005"/>
                <a:gd name="TY15" fmla="*/ 924 h 992"/>
                <a:gd name="TX16" fmla="*/ 237 w 1005"/>
                <a:gd name="TY16" fmla="*/ 960 h 992"/>
                <a:gd name="TX17" fmla="*/ 309 w 1005"/>
                <a:gd name="TY17" fmla="*/ 982 h 992"/>
                <a:gd name="TX18" fmla="*/ 384 w 1005"/>
                <a:gd name="TY18" fmla="*/ 990 h 992"/>
                <a:gd name="TX19" fmla="*/ 460 w 1005"/>
                <a:gd name="TY19" fmla="*/ 985 h 992"/>
                <a:gd name="TX20" fmla="*/ 535 w 1005"/>
                <a:gd name="TY20" fmla="*/ 962 h 992"/>
                <a:gd name="TX21" fmla="*/ 572 w 1005"/>
                <a:gd name="TY21" fmla="*/ 944 h 992"/>
                <a:gd name="TX22" fmla="*/ 1003 w 1005"/>
                <a:gd name="TY22" fmla="*/ 715 h 99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05" h="992">
                  <a:moveTo>
                    <a:pt x="1003" y="715"/>
                  </a:moveTo>
                  <a:lnTo>
                    <a:pt x="759" y="0"/>
                  </a:lnTo>
                  <a:lnTo>
                    <a:pt x="173" y="281"/>
                  </a:lnTo>
                  <a:lnTo>
                    <a:pt x="143" y="303"/>
                  </a:lnTo>
                  <a:lnTo>
                    <a:pt x="92" y="353"/>
                  </a:lnTo>
                  <a:lnTo>
                    <a:pt x="52" y="410"/>
                  </a:lnTo>
                  <a:lnTo>
                    <a:pt x="22" y="473"/>
                  </a:lnTo>
                  <a:lnTo>
                    <a:pt x="4" y="539"/>
                  </a:lnTo>
                  <a:lnTo>
                    <a:pt x="0" y="608"/>
                  </a:lnTo>
                  <a:lnTo>
                    <a:pt x="7" y="677"/>
                  </a:lnTo>
                  <a:lnTo>
                    <a:pt x="27" y="746"/>
                  </a:lnTo>
                  <a:lnTo>
                    <a:pt x="43" y="779"/>
                  </a:lnTo>
                  <a:lnTo>
                    <a:pt x="43" y="779"/>
                  </a:lnTo>
                  <a:lnTo>
                    <a:pt x="62" y="814"/>
                  </a:lnTo>
                  <a:lnTo>
                    <a:pt x="111" y="875"/>
                  </a:lnTo>
                  <a:lnTo>
                    <a:pt x="171" y="924"/>
                  </a:lnTo>
                  <a:lnTo>
                    <a:pt x="237" y="960"/>
                  </a:lnTo>
                  <a:lnTo>
                    <a:pt x="309" y="982"/>
                  </a:lnTo>
                  <a:lnTo>
                    <a:pt x="384" y="990"/>
                  </a:lnTo>
                  <a:lnTo>
                    <a:pt x="460" y="985"/>
                  </a:lnTo>
                  <a:lnTo>
                    <a:pt x="535" y="962"/>
                  </a:lnTo>
                  <a:lnTo>
                    <a:pt x="572" y="944"/>
                  </a:lnTo>
                  <a:lnTo>
                    <a:pt x="1003" y="715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10746105" y="2168525"/>
              <a:ext cx="110490" cy="132080"/>
            </a:xfrm>
            <a:custGeom>
              <a:avLst/>
              <a:gdLst>
                <a:gd name="TX0" fmla="*/ 517 w 1017"/>
                <a:gd name="TY0" fmla="*/ 0 h 1012"/>
                <a:gd name="TX1" fmla="*/ 103 w 1017"/>
                <a:gd name="TY1" fmla="*/ 413 h 1012"/>
                <a:gd name="TX2" fmla="*/ 78 w 1017"/>
                <a:gd name="TY2" fmla="*/ 439 h 1012"/>
                <a:gd name="TX3" fmla="*/ 40 w 1017"/>
                <a:gd name="TY3" fmla="*/ 497 h 1012"/>
                <a:gd name="TX4" fmla="*/ 14 w 1017"/>
                <a:gd name="TY4" fmla="*/ 561 h 1012"/>
                <a:gd name="TX5" fmla="*/ 0 w 1017"/>
                <a:gd name="TY5" fmla="*/ 627 h 1012"/>
                <a:gd name="TX6" fmla="*/ 0 w 1017"/>
                <a:gd name="TY6" fmla="*/ 694 h 1012"/>
                <a:gd name="TX7" fmla="*/ 14 w 1017"/>
                <a:gd name="TY7" fmla="*/ 761 h 1012"/>
                <a:gd name="TX8" fmla="*/ 40 w 1017"/>
                <a:gd name="TY8" fmla="*/ 823 h 1012"/>
                <a:gd name="TX9" fmla="*/ 78 w 1017"/>
                <a:gd name="TY9" fmla="*/ 882 h 1012"/>
                <a:gd name="TX10" fmla="*/ 103 w 1017"/>
                <a:gd name="TY10" fmla="*/ 908 h 1012"/>
                <a:gd name="TX11" fmla="*/ 103 w 1017"/>
                <a:gd name="TY11" fmla="*/ 908 h 1012"/>
                <a:gd name="TX12" fmla="*/ 130 w 1017"/>
                <a:gd name="TY12" fmla="*/ 932 h 1012"/>
                <a:gd name="TX13" fmla="*/ 188 w 1017"/>
                <a:gd name="TY13" fmla="*/ 970 h 1012"/>
                <a:gd name="TX14" fmla="*/ 251 w 1017"/>
                <a:gd name="TY14" fmla="*/ 996 h 1012"/>
                <a:gd name="TX15" fmla="*/ 318 w 1017"/>
                <a:gd name="TY15" fmla="*/ 1010 h 1012"/>
                <a:gd name="TX16" fmla="*/ 385 w 1017"/>
                <a:gd name="TY16" fmla="*/ 1010 h 1012"/>
                <a:gd name="TX17" fmla="*/ 452 w 1017"/>
                <a:gd name="TY17" fmla="*/ 996 h 1012"/>
                <a:gd name="TX18" fmla="*/ 516 w 1017"/>
                <a:gd name="TY18" fmla="*/ 970 h 1012"/>
                <a:gd name="TX19" fmla="*/ 574 w 1017"/>
                <a:gd name="TY19" fmla="*/ 932 h 1012"/>
                <a:gd name="TX20" fmla="*/ 600 w 1017"/>
                <a:gd name="TY20" fmla="*/ 908 h 1012"/>
                <a:gd name="TX21" fmla="*/ 1015 w 1017"/>
                <a:gd name="TY21" fmla="*/ 495 h 1012"/>
                <a:gd name="TX22" fmla="*/ 517 w 1017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7" h="1012">
                  <a:moveTo>
                    <a:pt x="517" y="0"/>
                  </a:moveTo>
                  <a:lnTo>
                    <a:pt x="103" y="413"/>
                  </a:lnTo>
                  <a:lnTo>
                    <a:pt x="78" y="439"/>
                  </a:lnTo>
                  <a:lnTo>
                    <a:pt x="40" y="497"/>
                  </a:lnTo>
                  <a:lnTo>
                    <a:pt x="14" y="561"/>
                  </a:lnTo>
                  <a:lnTo>
                    <a:pt x="0" y="627"/>
                  </a:lnTo>
                  <a:lnTo>
                    <a:pt x="0" y="694"/>
                  </a:lnTo>
                  <a:lnTo>
                    <a:pt x="14" y="761"/>
                  </a:lnTo>
                  <a:lnTo>
                    <a:pt x="40" y="823"/>
                  </a:lnTo>
                  <a:lnTo>
                    <a:pt x="78" y="882"/>
                  </a:lnTo>
                  <a:lnTo>
                    <a:pt x="103" y="908"/>
                  </a:lnTo>
                  <a:lnTo>
                    <a:pt x="103" y="908"/>
                  </a:lnTo>
                  <a:lnTo>
                    <a:pt x="130" y="932"/>
                  </a:lnTo>
                  <a:lnTo>
                    <a:pt x="188" y="970"/>
                  </a:lnTo>
                  <a:lnTo>
                    <a:pt x="251" y="996"/>
                  </a:lnTo>
                  <a:lnTo>
                    <a:pt x="318" y="1010"/>
                  </a:lnTo>
                  <a:lnTo>
                    <a:pt x="385" y="1010"/>
                  </a:lnTo>
                  <a:lnTo>
                    <a:pt x="452" y="996"/>
                  </a:lnTo>
                  <a:lnTo>
                    <a:pt x="516" y="970"/>
                  </a:lnTo>
                  <a:lnTo>
                    <a:pt x="574" y="932"/>
                  </a:lnTo>
                  <a:lnTo>
                    <a:pt x="600" y="908"/>
                  </a:lnTo>
                  <a:lnTo>
                    <a:pt x="1015" y="495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10851515" y="2314575"/>
              <a:ext cx="109220" cy="130810"/>
            </a:xfrm>
            <a:custGeom>
              <a:avLst/>
              <a:gdLst>
                <a:gd name="TX0" fmla="*/ 516 w 1016"/>
                <a:gd name="TY0" fmla="*/ 0 h 1012"/>
                <a:gd name="TX1" fmla="*/ 1014 w 1016"/>
                <a:gd name="TY1" fmla="*/ 495 h 1012"/>
                <a:gd name="TX2" fmla="*/ 599 w 1016"/>
                <a:gd name="TY2" fmla="*/ 908 h 1012"/>
                <a:gd name="TX3" fmla="*/ 572 w 1016"/>
                <a:gd name="TY3" fmla="*/ 933 h 1012"/>
                <a:gd name="TX4" fmla="*/ 514 w 1016"/>
                <a:gd name="TY4" fmla="*/ 971 h 1012"/>
                <a:gd name="TX5" fmla="*/ 451 w 1016"/>
                <a:gd name="TY5" fmla="*/ 997 h 1012"/>
                <a:gd name="TX6" fmla="*/ 384 w 1016"/>
                <a:gd name="TY6" fmla="*/ 1010 h 1012"/>
                <a:gd name="TX7" fmla="*/ 317 w 1016"/>
                <a:gd name="TY7" fmla="*/ 1010 h 1012"/>
                <a:gd name="TX8" fmla="*/ 250 w 1016"/>
                <a:gd name="TY8" fmla="*/ 997 h 1012"/>
                <a:gd name="TX9" fmla="*/ 186 w 1016"/>
                <a:gd name="TY9" fmla="*/ 971 h 1012"/>
                <a:gd name="TX10" fmla="*/ 128 w 1016"/>
                <a:gd name="TY10" fmla="*/ 933 h 1012"/>
                <a:gd name="TX11" fmla="*/ 102 w 1016"/>
                <a:gd name="TY11" fmla="*/ 908 h 1012"/>
                <a:gd name="TX12" fmla="*/ 102 w 1016"/>
                <a:gd name="TY12" fmla="*/ 908 h 1012"/>
                <a:gd name="TX13" fmla="*/ 77 w 1016"/>
                <a:gd name="TY13" fmla="*/ 882 h 1012"/>
                <a:gd name="TX14" fmla="*/ 38 w 1016"/>
                <a:gd name="TY14" fmla="*/ 824 h 1012"/>
                <a:gd name="TX15" fmla="*/ 12 w 1016"/>
                <a:gd name="TY15" fmla="*/ 760 h 1012"/>
                <a:gd name="TX16" fmla="*/ 0 w 1016"/>
                <a:gd name="TY16" fmla="*/ 694 h 1012"/>
                <a:gd name="TX17" fmla="*/ 0 w 1016"/>
                <a:gd name="TY17" fmla="*/ 626 h 1012"/>
                <a:gd name="TX18" fmla="*/ 12 w 1016"/>
                <a:gd name="TY18" fmla="*/ 560 h 1012"/>
                <a:gd name="TX19" fmla="*/ 38 w 1016"/>
                <a:gd name="TY19" fmla="*/ 497 h 1012"/>
                <a:gd name="TX20" fmla="*/ 77 w 1016"/>
                <a:gd name="TY20" fmla="*/ 439 h 1012"/>
                <a:gd name="TX21" fmla="*/ 102 w 1016"/>
                <a:gd name="TY21" fmla="*/ 413 h 1012"/>
                <a:gd name="TX22" fmla="*/ 516 w 1016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12">
                  <a:moveTo>
                    <a:pt x="516" y="0"/>
                  </a:moveTo>
                  <a:lnTo>
                    <a:pt x="1014" y="495"/>
                  </a:lnTo>
                  <a:lnTo>
                    <a:pt x="599" y="908"/>
                  </a:lnTo>
                  <a:lnTo>
                    <a:pt x="572" y="933"/>
                  </a:lnTo>
                  <a:lnTo>
                    <a:pt x="514" y="971"/>
                  </a:lnTo>
                  <a:lnTo>
                    <a:pt x="451" y="997"/>
                  </a:lnTo>
                  <a:lnTo>
                    <a:pt x="384" y="1010"/>
                  </a:lnTo>
                  <a:lnTo>
                    <a:pt x="317" y="1010"/>
                  </a:lnTo>
                  <a:lnTo>
                    <a:pt x="250" y="997"/>
                  </a:lnTo>
                  <a:lnTo>
                    <a:pt x="186" y="971"/>
                  </a:lnTo>
                  <a:lnTo>
                    <a:pt x="128" y="933"/>
                  </a:lnTo>
                  <a:lnTo>
                    <a:pt x="102" y="908"/>
                  </a:lnTo>
                  <a:lnTo>
                    <a:pt x="102" y="908"/>
                  </a:lnTo>
                  <a:lnTo>
                    <a:pt x="77" y="882"/>
                  </a:lnTo>
                  <a:lnTo>
                    <a:pt x="38" y="824"/>
                  </a:lnTo>
                  <a:lnTo>
                    <a:pt x="12" y="760"/>
                  </a:lnTo>
                  <a:lnTo>
                    <a:pt x="0" y="694"/>
                  </a:lnTo>
                  <a:lnTo>
                    <a:pt x="0" y="626"/>
                  </a:lnTo>
                  <a:lnTo>
                    <a:pt x="12" y="560"/>
                  </a:lnTo>
                  <a:lnTo>
                    <a:pt x="38" y="497"/>
                  </a:lnTo>
                  <a:lnTo>
                    <a:pt x="77" y="439"/>
                  </a:lnTo>
                  <a:lnTo>
                    <a:pt x="102" y="41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11010265" y="1938020"/>
              <a:ext cx="143510" cy="171450"/>
            </a:xfrm>
            <a:custGeom>
              <a:avLst/>
              <a:gdLst>
                <a:gd name="TX0" fmla="*/ 663 w 1328"/>
                <a:gd name="TY0" fmla="*/ 0 h 1323"/>
                <a:gd name="TX1" fmla="*/ 0 w 1328"/>
                <a:gd name="TY1" fmla="*/ 661 h 1323"/>
                <a:gd name="TX2" fmla="*/ 663 w 1328"/>
                <a:gd name="TY2" fmla="*/ 1321 h 1323"/>
                <a:gd name="TX3" fmla="*/ 1326 w 1328"/>
                <a:gd name="TY3" fmla="*/ 661 h 1323"/>
                <a:gd name="TX4" fmla="*/ 663 w 1328"/>
                <a:gd name="TY4" fmla="*/ 0 h 13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1328" h="1323">
                  <a:moveTo>
                    <a:pt x="663" y="0"/>
                  </a:moveTo>
                  <a:lnTo>
                    <a:pt x="0" y="661"/>
                  </a:lnTo>
                  <a:lnTo>
                    <a:pt x="663" y="1321"/>
                  </a:lnTo>
                  <a:lnTo>
                    <a:pt x="1326" y="661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217BAA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11271885" y="1477645"/>
              <a:ext cx="93980" cy="127000"/>
            </a:xfrm>
            <a:custGeom>
              <a:avLst/>
              <a:gdLst>
                <a:gd name="TX0" fmla="*/ 868 w 870"/>
                <a:gd name="TY0" fmla="*/ 985 h 987"/>
                <a:gd name="TX1" fmla="*/ 538 w 870"/>
                <a:gd name="TY1" fmla="*/ 985 h 987"/>
                <a:gd name="TX2" fmla="*/ 537 w 870"/>
                <a:gd name="TY2" fmla="*/ 937 h 987"/>
                <a:gd name="TX3" fmla="*/ 526 w 870"/>
                <a:gd name="TY3" fmla="*/ 847 h 987"/>
                <a:gd name="TX4" fmla="*/ 505 w 870"/>
                <a:gd name="TY4" fmla="*/ 766 h 987"/>
                <a:gd name="TX5" fmla="*/ 475 w 870"/>
                <a:gd name="TY5" fmla="*/ 693 h 987"/>
                <a:gd name="TX6" fmla="*/ 438 w 870"/>
                <a:gd name="TY6" fmla="*/ 629 h 987"/>
                <a:gd name="TX7" fmla="*/ 397 w 870"/>
                <a:gd name="TY7" fmla="*/ 571 h 987"/>
                <a:gd name="TX8" fmla="*/ 351 w 870"/>
                <a:gd name="TY8" fmla="*/ 521 h 987"/>
                <a:gd name="TX9" fmla="*/ 302 w 870"/>
                <a:gd name="TY9" fmla="*/ 477 h 987"/>
                <a:gd name="TX10" fmla="*/ 227 w 870"/>
                <a:gd name="TY10" fmla="*/ 423 h 987"/>
                <a:gd name="TX11" fmla="*/ 134 w 870"/>
                <a:gd name="TY11" fmla="*/ 370 h 987"/>
                <a:gd name="TX12" fmla="*/ 24 w 870"/>
                <a:gd name="TY12" fmla="*/ 326 h 987"/>
                <a:gd name="TX13" fmla="*/ 0 w 870"/>
                <a:gd name="TY13" fmla="*/ 321 h 987"/>
                <a:gd name="TX14" fmla="*/ 79 w 870"/>
                <a:gd name="TY14" fmla="*/ 0 h 987"/>
                <a:gd name="TX15" fmla="*/ 133 w 870"/>
                <a:gd name="TY15" fmla="*/ 15 h 987"/>
                <a:gd name="TX16" fmla="*/ 253 w 870"/>
                <a:gd name="TY16" fmla="*/ 62 h 987"/>
                <a:gd name="TX17" fmla="*/ 383 w 870"/>
                <a:gd name="TY17" fmla="*/ 132 h 987"/>
                <a:gd name="TX18" fmla="*/ 482 w 870"/>
                <a:gd name="TY18" fmla="*/ 201 h 987"/>
                <a:gd name="TX19" fmla="*/ 545 w 870"/>
                <a:gd name="TY19" fmla="*/ 255 h 987"/>
                <a:gd name="TX20" fmla="*/ 607 w 870"/>
                <a:gd name="TY20" fmla="*/ 314 h 987"/>
                <a:gd name="TX21" fmla="*/ 664 w 870"/>
                <a:gd name="TY21" fmla="*/ 381 h 987"/>
                <a:gd name="TX22" fmla="*/ 717 w 870"/>
                <a:gd name="TY22" fmla="*/ 454 h 987"/>
                <a:gd name="TX23" fmla="*/ 763 w 870"/>
                <a:gd name="TY23" fmla="*/ 535 h 987"/>
                <a:gd name="TX24" fmla="*/ 803 w 870"/>
                <a:gd name="TY24" fmla="*/ 621 h 987"/>
                <a:gd name="TX25" fmla="*/ 834 w 870"/>
                <a:gd name="TY25" fmla="*/ 717 h 987"/>
                <a:gd name="TX26" fmla="*/ 856 w 870"/>
                <a:gd name="TY26" fmla="*/ 818 h 987"/>
                <a:gd name="TX27" fmla="*/ 867 w 870"/>
                <a:gd name="TY27" fmla="*/ 928 h 987"/>
                <a:gd name="TX28" fmla="*/ 868 w 870"/>
                <a:gd name="TY28" fmla="*/ 985 h 98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870" h="987">
                  <a:moveTo>
                    <a:pt x="868" y="985"/>
                  </a:moveTo>
                  <a:lnTo>
                    <a:pt x="538" y="985"/>
                  </a:lnTo>
                  <a:lnTo>
                    <a:pt x="537" y="937"/>
                  </a:lnTo>
                  <a:lnTo>
                    <a:pt x="526" y="847"/>
                  </a:lnTo>
                  <a:lnTo>
                    <a:pt x="505" y="766"/>
                  </a:lnTo>
                  <a:lnTo>
                    <a:pt x="475" y="693"/>
                  </a:lnTo>
                  <a:lnTo>
                    <a:pt x="438" y="629"/>
                  </a:lnTo>
                  <a:lnTo>
                    <a:pt x="397" y="571"/>
                  </a:lnTo>
                  <a:lnTo>
                    <a:pt x="351" y="521"/>
                  </a:lnTo>
                  <a:lnTo>
                    <a:pt x="302" y="477"/>
                  </a:lnTo>
                  <a:lnTo>
                    <a:pt x="227" y="423"/>
                  </a:lnTo>
                  <a:lnTo>
                    <a:pt x="134" y="370"/>
                  </a:lnTo>
                  <a:lnTo>
                    <a:pt x="24" y="326"/>
                  </a:lnTo>
                  <a:lnTo>
                    <a:pt x="0" y="321"/>
                  </a:lnTo>
                  <a:lnTo>
                    <a:pt x="79" y="0"/>
                  </a:lnTo>
                  <a:lnTo>
                    <a:pt x="133" y="15"/>
                  </a:lnTo>
                  <a:lnTo>
                    <a:pt x="253" y="62"/>
                  </a:lnTo>
                  <a:lnTo>
                    <a:pt x="383" y="132"/>
                  </a:lnTo>
                  <a:lnTo>
                    <a:pt x="482" y="201"/>
                  </a:lnTo>
                  <a:lnTo>
                    <a:pt x="545" y="255"/>
                  </a:lnTo>
                  <a:lnTo>
                    <a:pt x="607" y="314"/>
                  </a:lnTo>
                  <a:lnTo>
                    <a:pt x="664" y="381"/>
                  </a:lnTo>
                  <a:lnTo>
                    <a:pt x="717" y="454"/>
                  </a:lnTo>
                  <a:lnTo>
                    <a:pt x="763" y="535"/>
                  </a:lnTo>
                  <a:lnTo>
                    <a:pt x="803" y="621"/>
                  </a:lnTo>
                  <a:lnTo>
                    <a:pt x="834" y="717"/>
                  </a:lnTo>
                  <a:lnTo>
                    <a:pt x="856" y="818"/>
                  </a:lnTo>
                  <a:lnTo>
                    <a:pt x="867" y="928"/>
                  </a:lnTo>
                  <a:lnTo>
                    <a:pt x="868" y="985"/>
                  </a:lnTo>
                  <a:close/>
                </a:path>
              </a:pathLst>
            </a:cu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1" name="Rectangle 110"/>
            <p:cNvSpPr>
              <a:spLocks/>
            </p:cNvSpPr>
            <p:nvPr/>
          </p:nvSpPr>
          <p:spPr bwMode="auto">
            <a:xfrm>
              <a:off x="11330305" y="1646555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10891520" y="2028825"/>
              <a:ext cx="194310" cy="229870"/>
            </a:xfrm>
            <a:custGeom>
              <a:avLst/>
              <a:gdLst>
                <a:gd name="TX0" fmla="*/ 1743 w 1806"/>
                <a:gd name="TY0" fmla="*/ 1484 h 1798"/>
                <a:gd name="TX1" fmla="*/ 233 w 1806"/>
                <a:gd name="TY1" fmla="*/ 0 h 1798"/>
                <a:gd name="TX2" fmla="*/ 120 w 1806"/>
                <a:gd name="TY2" fmla="*/ 114 h 1798"/>
                <a:gd name="TX3" fmla="*/ 0 w 1806"/>
                <a:gd name="TY3" fmla="*/ 235 h 1798"/>
                <a:gd name="TX4" fmla="*/ 1504 w 1806"/>
                <a:gd name="TY4" fmla="*/ 1712 h 1798"/>
                <a:gd name="TX5" fmla="*/ 1579 w 1806"/>
                <a:gd name="TY5" fmla="*/ 1796 h 1798"/>
                <a:gd name="TX6" fmla="*/ 1608 w 1806"/>
                <a:gd name="TY6" fmla="*/ 1767 h 1798"/>
                <a:gd name="TX7" fmla="*/ 1804 w 1806"/>
                <a:gd name="TY7" fmla="*/ 1553 h 1798"/>
                <a:gd name="TX8" fmla="*/ 1743 w 1806"/>
                <a:gd name="TY8" fmla="*/ 1484 h 1798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</a:cxnLst>
              <a:rect l="l" t="t" r="r" b="b"/>
              <a:pathLst>
                <a:path w="1806" h="1798">
                  <a:moveTo>
                    <a:pt x="1743" y="1484"/>
                  </a:moveTo>
                  <a:lnTo>
                    <a:pt x="233" y="0"/>
                  </a:lnTo>
                  <a:lnTo>
                    <a:pt x="120" y="114"/>
                  </a:lnTo>
                  <a:lnTo>
                    <a:pt x="0" y="235"/>
                  </a:lnTo>
                  <a:lnTo>
                    <a:pt x="1504" y="1712"/>
                  </a:lnTo>
                  <a:lnTo>
                    <a:pt x="1579" y="1796"/>
                  </a:lnTo>
                  <a:lnTo>
                    <a:pt x="1608" y="1767"/>
                  </a:lnTo>
                  <a:lnTo>
                    <a:pt x="1804" y="1553"/>
                  </a:lnTo>
                  <a:lnTo>
                    <a:pt x="1743" y="1484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  <p:grpSp>
        <p:nvGrpSpPr>
          <p:cNvPr id="118" name="그룹 117"/>
          <p:cNvGrpSpPr/>
          <p:nvPr/>
        </p:nvGrpSpPr>
        <p:grpSpPr>
          <a:xfrm>
            <a:off x="9565005" y="375920"/>
            <a:ext cx="1191260" cy="1028065"/>
            <a:chOff x="9565005" y="375920"/>
            <a:chExt cx="1191260" cy="1028065"/>
          </a:xfrm>
        </p:grpSpPr>
        <p:sp>
          <p:nvSpPr>
            <p:cNvPr id="116" name="이등변 삼각형 115"/>
            <p:cNvSpPr>
              <a:spLocks/>
            </p:cNvSpPr>
            <p:nvPr/>
          </p:nvSpPr>
          <p:spPr>
            <a:xfrm rot="8580000">
              <a:off x="10338435" y="922655"/>
              <a:ext cx="266700" cy="481330"/>
            </a:xfrm>
            <a:prstGeom prst="triangle">
              <a:avLst>
                <a:gd name="adj" fmla="val 52500"/>
              </a:avLst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5" name="구름 114"/>
            <p:cNvSpPr>
              <a:spLocks/>
            </p:cNvSpPr>
            <p:nvPr/>
          </p:nvSpPr>
          <p:spPr>
            <a:xfrm>
              <a:off x="9565005" y="375920"/>
              <a:ext cx="1191260" cy="894080"/>
            </a:xfrm>
            <a:prstGeom prst="cloud">
              <a:avLst/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  <p:sp>
        <p:nvSpPr>
          <p:cNvPr id="119" name="Текстовое поле 118"/>
          <p:cNvSpPr txBox="1">
            <a:spLocks/>
          </p:cNvSpPr>
          <p:nvPr/>
        </p:nvSpPr>
        <p:spPr>
          <a:xfrm>
            <a:off x="3043555" y="509905"/>
            <a:ext cx="7716520" cy="71183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2000" b="1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  <p:sp>
        <p:nvSpPr>
          <p:cNvPr id="120" name="Текстовое поле 119"/>
          <p:cNvSpPr txBox="1">
            <a:spLocks/>
          </p:cNvSpPr>
          <p:nvPr/>
        </p:nvSpPr>
        <p:spPr>
          <a:xfrm>
            <a:off x="3263265" y="1205230"/>
            <a:ext cx="4572635" cy="69278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255905" indent="-228600" algn="ctr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000" b="1" i="1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Знайди пару</a:t>
            </a:r>
            <a:endParaRPr lang="ko-KR" altLang="en-US" sz="3000">
              <a:latin typeface="Segoe UI" charset="0"/>
              <a:ea typeface="Segoe UI" charset="0"/>
            </a:endParaRPr>
          </a:p>
        </p:txBody>
      </p:sp>
      <p:sp>
        <p:nvSpPr>
          <p:cNvPr id="121" name="Текстовое поле 120"/>
          <p:cNvSpPr txBox="1">
            <a:spLocks/>
          </p:cNvSpPr>
          <p:nvPr/>
        </p:nvSpPr>
        <p:spPr>
          <a:xfrm>
            <a:off x="882015" y="2286000"/>
            <a:ext cx="10586720" cy="207708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just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1.  FeCl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NaOH =     А. Виділення газу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0" indent="0" algn="just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2.  K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 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HCl =       Б. Утворення малодисоційованої сполуки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0" indent="0" algn="just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3.  H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 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+ LiOH =     В. Випадання осаду</a:t>
            </a:r>
            <a:endParaRPr lang="ko-KR" altLang="en-US" sz="3000">
              <a:latin typeface="Segoe UI" charset="0"/>
              <a:ea typeface="Segoe UI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4261485" y="2601595"/>
            <a:ext cx="10521950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400">
                <a:latin typeface="Calibri Light" charset="0"/>
                <a:ea typeface="Arial" charset="0"/>
                <a:cs typeface="+mj-cs"/>
              </a:rPr>
              <a:t>1В;  2А;  3Б</a:t>
            </a:r>
            <a:endParaRPr lang="ko-KR" altLang="en-US" sz="44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자유형 3"/>
          <p:cNvSpPr>
            <a:spLocks/>
          </p:cNvSpPr>
          <p:nvPr/>
        </p:nvSpPr>
        <p:spPr>
          <a:xfrm>
            <a:off x="635" y="4283075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자유형 4"/>
          <p:cNvSpPr>
            <a:spLocks/>
          </p:cNvSpPr>
          <p:nvPr/>
        </p:nvSpPr>
        <p:spPr>
          <a:xfrm rot="10800000">
            <a:off x="9242425" y="-62865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281305" indent="-254000" algn="just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Написати повні і скорочені йонні рівняння  реакцій </a:t>
            </a:r>
            <a:endParaRPr lang="ko-KR" altLang="en-US" sz="30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484505" indent="-228600" algn="just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Ba(OH)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HCl = 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484505" indent="-228600" algn="just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NaCl + KNO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484505" indent="-228600" algn="just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Na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H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484505" indent="-228600" algn="just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BaCl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H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</a:t>
            </a:r>
            <a:endParaRPr lang="ko-KR" altLang="en-US" sz="30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자유형 3"/>
          <p:cNvSpPr>
            <a:spLocks/>
          </p:cNvSpPr>
          <p:nvPr/>
        </p:nvSpPr>
        <p:spPr>
          <a:xfrm>
            <a:off x="635" y="4283075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186" name="Group 185"/>
          <p:cNvGrpSpPr/>
          <p:nvPr/>
        </p:nvGrpSpPr>
        <p:grpSpPr bwMode="auto">
          <a:xfrm>
            <a:off x="8980805" y="2572385"/>
            <a:ext cx="1766570" cy="1341120"/>
            <a:chOff x="8980805" y="2572385"/>
            <a:chExt cx="1766570" cy="1341120"/>
          </a:xfrm>
          <a:solidFill>
            <a:srgbClr val="E80074"/>
          </a:solidFill>
        </p:grpSpPr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9061450" y="3432810"/>
              <a:ext cx="1056640" cy="449580"/>
            </a:xfrm>
            <a:custGeom>
              <a:avLst/>
              <a:gdLst>
                <a:gd name="TX0" fmla="*/ 4479 w 5725"/>
                <a:gd name="TY0" fmla="*/ 660 h 4622"/>
                <a:gd name="TX1" fmla="*/ 5307 w 5725"/>
                <a:gd name="TY1" fmla="*/ 989 h 4622"/>
                <a:gd name="TX2" fmla="*/ 5553 w 5725"/>
                <a:gd name="TY2" fmla="*/ 806 h 4622"/>
                <a:gd name="TX3" fmla="*/ 5723 w 5725"/>
                <a:gd name="TY3" fmla="*/ 1650 h 4622"/>
                <a:gd name="TX4" fmla="*/ 5473 w 5725"/>
                <a:gd name="TY4" fmla="*/ 1815 h 4622"/>
                <a:gd name="TX5" fmla="*/ 4313 w 5725"/>
                <a:gd name="TY5" fmla="*/ 1650 h 4622"/>
                <a:gd name="TX6" fmla="*/ 4313 w 5725"/>
                <a:gd name="TY6" fmla="*/ 1650 h 4622"/>
                <a:gd name="TX7" fmla="*/ 2654 w 5725"/>
                <a:gd name="TY7" fmla="*/ 3465 h 4622"/>
                <a:gd name="TX8" fmla="*/ 2341 w 5725"/>
                <a:gd name="TY8" fmla="*/ 3776 h 4622"/>
                <a:gd name="TX9" fmla="*/ 1678 w 5725"/>
                <a:gd name="TY9" fmla="*/ 4435 h 4622"/>
                <a:gd name="TX10" fmla="*/ 1492 w 5725"/>
                <a:gd name="TY10" fmla="*/ 4620 h 4622"/>
                <a:gd name="TX11" fmla="*/ 1040 w 5725"/>
                <a:gd name="TY11" fmla="*/ 4080 h 4622"/>
                <a:gd name="TX12" fmla="*/ 1180 w 5725"/>
                <a:gd name="TY12" fmla="*/ 3940 h 4622"/>
                <a:gd name="TX13" fmla="*/ 1844 w 5725"/>
                <a:gd name="TY13" fmla="*/ 3280 h 4622"/>
                <a:gd name="TX14" fmla="*/ 1346 w 5725"/>
                <a:gd name="TY14" fmla="*/ 2785 h 4622"/>
                <a:gd name="TX15" fmla="*/ 683 w 5725"/>
                <a:gd name="TY15" fmla="*/ 3280 h 4622"/>
                <a:gd name="TX16" fmla="*/ 468 w 5725"/>
                <a:gd name="TY16" fmla="*/ 3494 h 4622"/>
                <a:gd name="TX17" fmla="*/ 0 w 5725"/>
                <a:gd name="TY17" fmla="*/ 2970 h 4622"/>
                <a:gd name="TX18" fmla="*/ 185 w 5725"/>
                <a:gd name="TY18" fmla="*/ 2785 h 4622"/>
                <a:gd name="TX19" fmla="*/ 848 w 5725"/>
                <a:gd name="TY19" fmla="*/ 2126 h 4622"/>
                <a:gd name="TX20" fmla="*/ 1162 w 5725"/>
                <a:gd name="TY20" fmla="*/ 1815 h 4622"/>
                <a:gd name="TX21" fmla="*/ 2157 w 5725"/>
                <a:gd name="TY21" fmla="*/ 824 h 4622"/>
                <a:gd name="TX22" fmla="*/ 1300 w 5725"/>
                <a:gd name="TY22" fmla="*/ 830 h 4622"/>
                <a:gd name="TX23" fmla="*/ 1170 w 5725"/>
                <a:gd name="TY23" fmla="*/ 894 h 4622"/>
                <a:gd name="TX24" fmla="*/ 1077 w 5725"/>
                <a:gd name="TY24" fmla="*/ 118 h 4622"/>
                <a:gd name="TX25" fmla="*/ 1315 w 5725"/>
                <a:gd name="TY25" fmla="*/ 0 h 4622"/>
                <a:gd name="TX26" fmla="*/ 2489 w 5725"/>
                <a:gd name="TY26" fmla="*/ 10 h 4622"/>
                <a:gd name="TX27" fmla="*/ 3124 w 5725"/>
                <a:gd name="TY27" fmla="*/ 0 h 4622"/>
                <a:gd name="TX28" fmla="*/ 4479 w 5725"/>
                <a:gd name="TY28" fmla="*/ 660 h 462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5725" h="4622">
                  <a:moveTo>
                    <a:pt x="4479" y="660"/>
                  </a:moveTo>
                  <a:lnTo>
                    <a:pt x="5307" y="989"/>
                  </a:lnTo>
                  <a:lnTo>
                    <a:pt x="5553" y="806"/>
                  </a:lnTo>
                  <a:lnTo>
                    <a:pt x="5723" y="1650"/>
                  </a:lnTo>
                  <a:lnTo>
                    <a:pt x="5473" y="1815"/>
                  </a:lnTo>
                  <a:lnTo>
                    <a:pt x="4313" y="1650"/>
                  </a:lnTo>
                  <a:lnTo>
                    <a:pt x="4313" y="1650"/>
                  </a:lnTo>
                  <a:lnTo>
                    <a:pt x="2654" y="3465"/>
                  </a:lnTo>
                  <a:lnTo>
                    <a:pt x="2341" y="3776"/>
                  </a:lnTo>
                  <a:lnTo>
                    <a:pt x="1678" y="4435"/>
                  </a:lnTo>
                  <a:lnTo>
                    <a:pt x="1492" y="4620"/>
                  </a:lnTo>
                  <a:lnTo>
                    <a:pt x="1040" y="4080"/>
                  </a:lnTo>
                  <a:lnTo>
                    <a:pt x="1180" y="3940"/>
                  </a:lnTo>
                  <a:lnTo>
                    <a:pt x="1844" y="3280"/>
                  </a:lnTo>
                  <a:lnTo>
                    <a:pt x="1346" y="2785"/>
                  </a:lnTo>
                  <a:lnTo>
                    <a:pt x="683" y="3280"/>
                  </a:lnTo>
                  <a:lnTo>
                    <a:pt x="468" y="3494"/>
                  </a:lnTo>
                  <a:lnTo>
                    <a:pt x="0" y="2970"/>
                  </a:lnTo>
                  <a:lnTo>
                    <a:pt x="185" y="2785"/>
                  </a:lnTo>
                  <a:lnTo>
                    <a:pt x="848" y="2126"/>
                  </a:lnTo>
                  <a:lnTo>
                    <a:pt x="1162" y="1815"/>
                  </a:lnTo>
                  <a:lnTo>
                    <a:pt x="2157" y="824"/>
                  </a:lnTo>
                  <a:lnTo>
                    <a:pt x="1300" y="830"/>
                  </a:lnTo>
                  <a:lnTo>
                    <a:pt x="1170" y="894"/>
                  </a:lnTo>
                  <a:lnTo>
                    <a:pt x="1077" y="118"/>
                  </a:lnTo>
                  <a:lnTo>
                    <a:pt x="1315" y="0"/>
                  </a:lnTo>
                  <a:lnTo>
                    <a:pt x="2489" y="10"/>
                  </a:lnTo>
                  <a:lnTo>
                    <a:pt x="3124" y="0"/>
                  </a:lnTo>
                  <a:lnTo>
                    <a:pt x="4479" y="66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9429750" y="3112770"/>
              <a:ext cx="735330" cy="386080"/>
            </a:xfrm>
            <a:custGeom>
              <a:avLst/>
              <a:gdLst>
                <a:gd name="TX0" fmla="*/ 1989 w 3981"/>
                <a:gd name="TY0" fmla="*/ 0 h 3963"/>
                <a:gd name="TX1" fmla="*/ 2092 w 3981"/>
                <a:gd name="TY1" fmla="*/ 2 h 3963"/>
                <a:gd name="TX2" fmla="*/ 2293 w 3981"/>
                <a:gd name="TY2" fmla="*/ 22 h 3963"/>
                <a:gd name="TX3" fmla="*/ 2487 w 3981"/>
                <a:gd name="TY3" fmla="*/ 62 h 3963"/>
                <a:gd name="TX4" fmla="*/ 2673 w 3981"/>
                <a:gd name="TY4" fmla="*/ 120 h 3963"/>
                <a:gd name="TX5" fmla="*/ 2852 w 3981"/>
                <a:gd name="TY5" fmla="*/ 195 h 3963"/>
                <a:gd name="TX6" fmla="*/ 3021 w 3981"/>
                <a:gd name="TY6" fmla="*/ 286 h 3963"/>
                <a:gd name="TX7" fmla="*/ 3181 w 3981"/>
                <a:gd name="TY7" fmla="*/ 392 h 3963"/>
                <a:gd name="TX8" fmla="*/ 3328 w 3981"/>
                <a:gd name="TY8" fmla="*/ 514 h 3963"/>
                <a:gd name="TX9" fmla="*/ 3462 w 3981"/>
                <a:gd name="TY9" fmla="*/ 648 h 3963"/>
                <a:gd name="TX10" fmla="*/ 3585 w 3981"/>
                <a:gd name="TY10" fmla="*/ 795 h 3963"/>
                <a:gd name="TX11" fmla="*/ 3691 w 3981"/>
                <a:gd name="TY11" fmla="*/ 953 h 3963"/>
                <a:gd name="TX12" fmla="*/ 3783 w 3981"/>
                <a:gd name="TY12" fmla="*/ 1122 h 3963"/>
                <a:gd name="TX13" fmla="*/ 3858 w 3981"/>
                <a:gd name="TY13" fmla="*/ 1299 h 3963"/>
                <a:gd name="TX14" fmla="*/ 3917 w 3981"/>
                <a:gd name="TY14" fmla="*/ 1485 h 3963"/>
                <a:gd name="TX15" fmla="*/ 3957 w 3981"/>
                <a:gd name="TY15" fmla="*/ 1679 h 3963"/>
                <a:gd name="TX16" fmla="*/ 3977 w 3981"/>
                <a:gd name="TY16" fmla="*/ 1879 h 3963"/>
                <a:gd name="TX17" fmla="*/ 3979 w 3981"/>
                <a:gd name="TY17" fmla="*/ 1981 h 3963"/>
                <a:gd name="TX18" fmla="*/ 3977 w 3981"/>
                <a:gd name="TY18" fmla="*/ 2083 h 3963"/>
                <a:gd name="TX19" fmla="*/ 3957 w 3981"/>
                <a:gd name="TY19" fmla="*/ 2283 h 3963"/>
                <a:gd name="TX20" fmla="*/ 3917 w 3981"/>
                <a:gd name="TY20" fmla="*/ 2475 h 3963"/>
                <a:gd name="TX21" fmla="*/ 3858 w 3981"/>
                <a:gd name="TY21" fmla="*/ 2662 h 3963"/>
                <a:gd name="TX22" fmla="*/ 3783 w 3981"/>
                <a:gd name="TY22" fmla="*/ 2839 h 3963"/>
                <a:gd name="TX23" fmla="*/ 3691 w 3981"/>
                <a:gd name="TY23" fmla="*/ 3008 h 3963"/>
                <a:gd name="TX24" fmla="*/ 3585 w 3981"/>
                <a:gd name="TY24" fmla="*/ 3165 h 3963"/>
                <a:gd name="TX25" fmla="*/ 3462 w 3981"/>
                <a:gd name="TY25" fmla="*/ 3312 h 3963"/>
                <a:gd name="TX26" fmla="*/ 3328 w 3981"/>
                <a:gd name="TY26" fmla="*/ 3447 h 3963"/>
                <a:gd name="TX27" fmla="*/ 3181 w 3981"/>
                <a:gd name="TY27" fmla="*/ 3568 h 3963"/>
                <a:gd name="TX28" fmla="*/ 3021 w 3981"/>
                <a:gd name="TY28" fmla="*/ 3675 h 3963"/>
                <a:gd name="TX29" fmla="*/ 2852 w 3981"/>
                <a:gd name="TY29" fmla="*/ 3767 h 3963"/>
                <a:gd name="TX30" fmla="*/ 2673 w 3981"/>
                <a:gd name="TY30" fmla="*/ 3842 h 3963"/>
                <a:gd name="TX31" fmla="*/ 2487 w 3981"/>
                <a:gd name="TY31" fmla="*/ 3899 h 3963"/>
                <a:gd name="TX32" fmla="*/ 2293 w 3981"/>
                <a:gd name="TY32" fmla="*/ 3939 h 3963"/>
                <a:gd name="TX33" fmla="*/ 2092 w 3981"/>
                <a:gd name="TY33" fmla="*/ 3959 h 3963"/>
                <a:gd name="TX34" fmla="*/ 1989 w 3981"/>
                <a:gd name="TY34" fmla="*/ 3961 h 3963"/>
                <a:gd name="TX35" fmla="*/ 1886 w 3981"/>
                <a:gd name="TY35" fmla="*/ 3959 h 3963"/>
                <a:gd name="TX36" fmla="*/ 1686 w 3981"/>
                <a:gd name="TY36" fmla="*/ 3939 h 3963"/>
                <a:gd name="TX37" fmla="*/ 1491 w 3981"/>
                <a:gd name="TY37" fmla="*/ 3899 h 3963"/>
                <a:gd name="TX38" fmla="*/ 1305 w 3981"/>
                <a:gd name="TY38" fmla="*/ 3842 h 3963"/>
                <a:gd name="TX39" fmla="*/ 1127 w 3981"/>
                <a:gd name="TY39" fmla="*/ 3767 h 3963"/>
                <a:gd name="TX40" fmla="*/ 957 w 3981"/>
                <a:gd name="TY40" fmla="*/ 3675 h 3963"/>
                <a:gd name="TX41" fmla="*/ 798 w 3981"/>
                <a:gd name="TY41" fmla="*/ 3568 h 3963"/>
                <a:gd name="TX42" fmla="*/ 651 w 3981"/>
                <a:gd name="TY42" fmla="*/ 3447 h 3963"/>
                <a:gd name="TX43" fmla="*/ 516 w 3981"/>
                <a:gd name="TY43" fmla="*/ 3312 h 3963"/>
                <a:gd name="TX44" fmla="*/ 394 w 3981"/>
                <a:gd name="TY44" fmla="*/ 3165 h 3963"/>
                <a:gd name="TX45" fmla="*/ 287 w 3981"/>
                <a:gd name="TY45" fmla="*/ 3008 h 3963"/>
                <a:gd name="TX46" fmla="*/ 195 w 3981"/>
                <a:gd name="TY46" fmla="*/ 2839 h 3963"/>
                <a:gd name="TX47" fmla="*/ 120 w 3981"/>
                <a:gd name="TY47" fmla="*/ 2662 h 3963"/>
                <a:gd name="TX48" fmla="*/ 62 w 3981"/>
                <a:gd name="TY48" fmla="*/ 2475 h 3963"/>
                <a:gd name="TX49" fmla="*/ 21 w 3981"/>
                <a:gd name="TY49" fmla="*/ 2283 h 3963"/>
                <a:gd name="TX50" fmla="*/ 1 w 3981"/>
                <a:gd name="TY50" fmla="*/ 2083 h 3963"/>
                <a:gd name="TX51" fmla="*/ 0 w 3981"/>
                <a:gd name="TY51" fmla="*/ 1981 h 3963"/>
                <a:gd name="TX52" fmla="*/ 1 w 3981"/>
                <a:gd name="TY52" fmla="*/ 1879 h 3963"/>
                <a:gd name="TX53" fmla="*/ 21 w 3981"/>
                <a:gd name="TY53" fmla="*/ 1679 h 3963"/>
                <a:gd name="TX54" fmla="*/ 62 w 3981"/>
                <a:gd name="TY54" fmla="*/ 1485 h 3963"/>
                <a:gd name="TX55" fmla="*/ 120 w 3981"/>
                <a:gd name="TY55" fmla="*/ 1299 h 3963"/>
                <a:gd name="TX56" fmla="*/ 195 w 3981"/>
                <a:gd name="TY56" fmla="*/ 1122 h 3963"/>
                <a:gd name="TX57" fmla="*/ 287 w 3981"/>
                <a:gd name="TY57" fmla="*/ 953 h 3963"/>
                <a:gd name="TX58" fmla="*/ 394 w 3981"/>
                <a:gd name="TY58" fmla="*/ 795 h 3963"/>
                <a:gd name="TX59" fmla="*/ 516 w 3981"/>
                <a:gd name="TY59" fmla="*/ 648 h 3963"/>
                <a:gd name="TX60" fmla="*/ 651 w 3981"/>
                <a:gd name="TY60" fmla="*/ 514 h 3963"/>
                <a:gd name="TX61" fmla="*/ 798 w 3981"/>
                <a:gd name="TY61" fmla="*/ 392 h 3963"/>
                <a:gd name="TX62" fmla="*/ 957 w 3981"/>
                <a:gd name="TY62" fmla="*/ 286 h 3963"/>
                <a:gd name="TX63" fmla="*/ 1127 w 3981"/>
                <a:gd name="TY63" fmla="*/ 195 h 3963"/>
                <a:gd name="TX64" fmla="*/ 1305 w 3981"/>
                <a:gd name="TY64" fmla="*/ 120 h 3963"/>
                <a:gd name="TX65" fmla="*/ 1491 w 3981"/>
                <a:gd name="TY65" fmla="*/ 62 h 3963"/>
                <a:gd name="TX66" fmla="*/ 1686 w 3981"/>
                <a:gd name="TY66" fmla="*/ 22 h 3963"/>
                <a:gd name="TX67" fmla="*/ 1886 w 3981"/>
                <a:gd name="TY67" fmla="*/ 2 h 3963"/>
                <a:gd name="TX68" fmla="*/ 1989 w 3981"/>
                <a:gd name="TY68" fmla="*/ 0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3" y="TY63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</a:cxnLst>
              <a:rect l="l" t="t" r="r" b="b"/>
              <a:pathLst>
                <a:path w="3981" h="3963">
                  <a:moveTo>
                    <a:pt x="1989" y="0"/>
                  </a:moveTo>
                  <a:lnTo>
                    <a:pt x="2092" y="2"/>
                  </a:lnTo>
                  <a:lnTo>
                    <a:pt x="2293" y="22"/>
                  </a:lnTo>
                  <a:lnTo>
                    <a:pt x="2487" y="62"/>
                  </a:lnTo>
                  <a:lnTo>
                    <a:pt x="2673" y="120"/>
                  </a:lnTo>
                  <a:lnTo>
                    <a:pt x="2852" y="195"/>
                  </a:lnTo>
                  <a:lnTo>
                    <a:pt x="3021" y="286"/>
                  </a:lnTo>
                  <a:lnTo>
                    <a:pt x="3181" y="392"/>
                  </a:lnTo>
                  <a:lnTo>
                    <a:pt x="3328" y="514"/>
                  </a:lnTo>
                  <a:lnTo>
                    <a:pt x="3462" y="648"/>
                  </a:lnTo>
                  <a:lnTo>
                    <a:pt x="3585" y="795"/>
                  </a:lnTo>
                  <a:lnTo>
                    <a:pt x="3691" y="953"/>
                  </a:lnTo>
                  <a:lnTo>
                    <a:pt x="3783" y="1122"/>
                  </a:lnTo>
                  <a:lnTo>
                    <a:pt x="3858" y="1299"/>
                  </a:lnTo>
                  <a:lnTo>
                    <a:pt x="3917" y="1485"/>
                  </a:lnTo>
                  <a:lnTo>
                    <a:pt x="3957" y="1679"/>
                  </a:lnTo>
                  <a:lnTo>
                    <a:pt x="3977" y="1879"/>
                  </a:lnTo>
                  <a:lnTo>
                    <a:pt x="3979" y="1981"/>
                  </a:lnTo>
                  <a:lnTo>
                    <a:pt x="3977" y="2083"/>
                  </a:lnTo>
                  <a:lnTo>
                    <a:pt x="3957" y="2283"/>
                  </a:lnTo>
                  <a:lnTo>
                    <a:pt x="3917" y="2475"/>
                  </a:lnTo>
                  <a:lnTo>
                    <a:pt x="3858" y="2662"/>
                  </a:lnTo>
                  <a:lnTo>
                    <a:pt x="3783" y="2839"/>
                  </a:lnTo>
                  <a:lnTo>
                    <a:pt x="3691" y="3008"/>
                  </a:lnTo>
                  <a:lnTo>
                    <a:pt x="3585" y="3165"/>
                  </a:lnTo>
                  <a:lnTo>
                    <a:pt x="3462" y="3312"/>
                  </a:lnTo>
                  <a:lnTo>
                    <a:pt x="3328" y="3447"/>
                  </a:lnTo>
                  <a:lnTo>
                    <a:pt x="3181" y="3568"/>
                  </a:lnTo>
                  <a:lnTo>
                    <a:pt x="3021" y="3675"/>
                  </a:lnTo>
                  <a:lnTo>
                    <a:pt x="2852" y="3767"/>
                  </a:lnTo>
                  <a:lnTo>
                    <a:pt x="2673" y="3842"/>
                  </a:lnTo>
                  <a:lnTo>
                    <a:pt x="2487" y="3899"/>
                  </a:lnTo>
                  <a:lnTo>
                    <a:pt x="2293" y="3939"/>
                  </a:lnTo>
                  <a:lnTo>
                    <a:pt x="2092" y="3959"/>
                  </a:lnTo>
                  <a:lnTo>
                    <a:pt x="1989" y="3961"/>
                  </a:lnTo>
                  <a:lnTo>
                    <a:pt x="1886" y="3959"/>
                  </a:lnTo>
                  <a:lnTo>
                    <a:pt x="1686" y="3939"/>
                  </a:lnTo>
                  <a:lnTo>
                    <a:pt x="1491" y="3899"/>
                  </a:lnTo>
                  <a:lnTo>
                    <a:pt x="1305" y="3842"/>
                  </a:lnTo>
                  <a:lnTo>
                    <a:pt x="1127" y="3767"/>
                  </a:lnTo>
                  <a:lnTo>
                    <a:pt x="957" y="3675"/>
                  </a:lnTo>
                  <a:lnTo>
                    <a:pt x="798" y="3568"/>
                  </a:lnTo>
                  <a:lnTo>
                    <a:pt x="651" y="3447"/>
                  </a:lnTo>
                  <a:lnTo>
                    <a:pt x="516" y="3312"/>
                  </a:lnTo>
                  <a:lnTo>
                    <a:pt x="394" y="3165"/>
                  </a:lnTo>
                  <a:lnTo>
                    <a:pt x="287" y="3008"/>
                  </a:lnTo>
                  <a:lnTo>
                    <a:pt x="195" y="2839"/>
                  </a:lnTo>
                  <a:lnTo>
                    <a:pt x="120" y="2662"/>
                  </a:lnTo>
                  <a:lnTo>
                    <a:pt x="62" y="2475"/>
                  </a:lnTo>
                  <a:lnTo>
                    <a:pt x="21" y="2283"/>
                  </a:lnTo>
                  <a:lnTo>
                    <a:pt x="1" y="2083"/>
                  </a:lnTo>
                  <a:lnTo>
                    <a:pt x="0" y="1981"/>
                  </a:lnTo>
                  <a:lnTo>
                    <a:pt x="1" y="1879"/>
                  </a:lnTo>
                  <a:lnTo>
                    <a:pt x="21" y="1679"/>
                  </a:lnTo>
                  <a:lnTo>
                    <a:pt x="62" y="1485"/>
                  </a:lnTo>
                  <a:lnTo>
                    <a:pt x="120" y="1299"/>
                  </a:lnTo>
                  <a:lnTo>
                    <a:pt x="195" y="1122"/>
                  </a:lnTo>
                  <a:lnTo>
                    <a:pt x="287" y="953"/>
                  </a:lnTo>
                  <a:lnTo>
                    <a:pt x="394" y="795"/>
                  </a:lnTo>
                  <a:lnTo>
                    <a:pt x="516" y="648"/>
                  </a:lnTo>
                  <a:lnTo>
                    <a:pt x="651" y="514"/>
                  </a:lnTo>
                  <a:lnTo>
                    <a:pt x="798" y="392"/>
                  </a:lnTo>
                  <a:lnTo>
                    <a:pt x="957" y="286"/>
                  </a:lnTo>
                  <a:lnTo>
                    <a:pt x="1127" y="195"/>
                  </a:lnTo>
                  <a:lnTo>
                    <a:pt x="1305" y="120"/>
                  </a:lnTo>
                  <a:lnTo>
                    <a:pt x="1491" y="62"/>
                  </a:lnTo>
                  <a:lnTo>
                    <a:pt x="1686" y="22"/>
                  </a:lnTo>
                  <a:lnTo>
                    <a:pt x="1886" y="2"/>
                  </a:lnTo>
                  <a:lnTo>
                    <a:pt x="1989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9431655" y="3112770"/>
              <a:ext cx="683260" cy="386080"/>
            </a:xfrm>
            <a:custGeom>
              <a:avLst/>
              <a:gdLst>
                <a:gd name="TX0" fmla="*/ 1801 w 3704"/>
                <a:gd name="TY0" fmla="*/ 2146 h 3963"/>
                <a:gd name="TX1" fmla="*/ 2388 w 3704"/>
                <a:gd name="TY1" fmla="*/ 198 h 3963"/>
                <a:gd name="TX2" fmla="*/ 2443 w 3704"/>
                <a:gd name="TY2" fmla="*/ 54 h 3963"/>
                <a:gd name="TX3" fmla="*/ 2388 w 3704"/>
                <a:gd name="TY3" fmla="*/ 41 h 3963"/>
                <a:gd name="TX4" fmla="*/ 2277 w 3704"/>
                <a:gd name="TY4" fmla="*/ 21 h 3963"/>
                <a:gd name="TX5" fmla="*/ 2164 w 3704"/>
                <a:gd name="TY5" fmla="*/ 8 h 3963"/>
                <a:gd name="TX6" fmla="*/ 2049 w 3704"/>
                <a:gd name="TY6" fmla="*/ 1 h 3963"/>
                <a:gd name="TX7" fmla="*/ 1990 w 3704"/>
                <a:gd name="TY7" fmla="*/ 0 h 3963"/>
                <a:gd name="TX8" fmla="*/ 1887 w 3704"/>
                <a:gd name="TY8" fmla="*/ 2 h 3963"/>
                <a:gd name="TX9" fmla="*/ 1687 w 3704"/>
                <a:gd name="TY9" fmla="*/ 22 h 3963"/>
                <a:gd name="TX10" fmla="*/ 1492 w 3704"/>
                <a:gd name="TY10" fmla="*/ 62 h 3963"/>
                <a:gd name="TX11" fmla="*/ 1306 w 3704"/>
                <a:gd name="TY11" fmla="*/ 120 h 3963"/>
                <a:gd name="TX12" fmla="*/ 1127 w 3704"/>
                <a:gd name="TY12" fmla="*/ 195 h 3963"/>
                <a:gd name="TX13" fmla="*/ 958 w 3704"/>
                <a:gd name="TY13" fmla="*/ 286 h 3963"/>
                <a:gd name="TX14" fmla="*/ 799 w 3704"/>
                <a:gd name="TY14" fmla="*/ 392 h 3963"/>
                <a:gd name="TX15" fmla="*/ 652 w 3704"/>
                <a:gd name="TY15" fmla="*/ 514 h 3963"/>
                <a:gd name="TX16" fmla="*/ 517 w 3704"/>
                <a:gd name="TY16" fmla="*/ 648 h 3963"/>
                <a:gd name="TX17" fmla="*/ 395 w 3704"/>
                <a:gd name="TY17" fmla="*/ 795 h 3963"/>
                <a:gd name="TX18" fmla="*/ 288 w 3704"/>
                <a:gd name="TY18" fmla="*/ 953 h 3963"/>
                <a:gd name="TX19" fmla="*/ 196 w 3704"/>
                <a:gd name="TY19" fmla="*/ 1122 h 3963"/>
                <a:gd name="TX20" fmla="*/ 120 w 3704"/>
                <a:gd name="TY20" fmla="*/ 1299 h 3963"/>
                <a:gd name="TX21" fmla="*/ 63 w 3704"/>
                <a:gd name="TY21" fmla="*/ 1485 h 3963"/>
                <a:gd name="TX22" fmla="*/ 22 w 3704"/>
                <a:gd name="TY22" fmla="*/ 1679 h 3963"/>
                <a:gd name="TX23" fmla="*/ 2 w 3704"/>
                <a:gd name="TY23" fmla="*/ 1879 h 3963"/>
                <a:gd name="TX24" fmla="*/ 0 w 3704"/>
                <a:gd name="TY24" fmla="*/ 1981 h 3963"/>
                <a:gd name="TX25" fmla="*/ 2 w 3704"/>
                <a:gd name="TY25" fmla="*/ 2083 h 3963"/>
                <a:gd name="TX26" fmla="*/ 22 w 3704"/>
                <a:gd name="TY26" fmla="*/ 2283 h 3963"/>
                <a:gd name="TX27" fmla="*/ 63 w 3704"/>
                <a:gd name="TY27" fmla="*/ 2475 h 3963"/>
                <a:gd name="TX28" fmla="*/ 120 w 3704"/>
                <a:gd name="TY28" fmla="*/ 2662 h 3963"/>
                <a:gd name="TX29" fmla="*/ 196 w 3704"/>
                <a:gd name="TY29" fmla="*/ 2839 h 3963"/>
                <a:gd name="TX30" fmla="*/ 288 w 3704"/>
                <a:gd name="TY30" fmla="*/ 3008 h 3963"/>
                <a:gd name="TX31" fmla="*/ 395 w 3704"/>
                <a:gd name="TY31" fmla="*/ 3165 h 3963"/>
                <a:gd name="TX32" fmla="*/ 517 w 3704"/>
                <a:gd name="TY32" fmla="*/ 3312 h 3963"/>
                <a:gd name="TX33" fmla="*/ 652 w 3704"/>
                <a:gd name="TY33" fmla="*/ 3447 h 3963"/>
                <a:gd name="TX34" fmla="*/ 799 w 3704"/>
                <a:gd name="TY34" fmla="*/ 3568 h 3963"/>
                <a:gd name="TX35" fmla="*/ 958 w 3704"/>
                <a:gd name="TY35" fmla="*/ 3675 h 3963"/>
                <a:gd name="TX36" fmla="*/ 1127 w 3704"/>
                <a:gd name="TY36" fmla="*/ 3767 h 3963"/>
                <a:gd name="TX37" fmla="*/ 1306 w 3704"/>
                <a:gd name="TY37" fmla="*/ 3842 h 3963"/>
                <a:gd name="TX38" fmla="*/ 1492 w 3704"/>
                <a:gd name="TY38" fmla="*/ 3899 h 3963"/>
                <a:gd name="TX39" fmla="*/ 1687 w 3704"/>
                <a:gd name="TY39" fmla="*/ 3939 h 3963"/>
                <a:gd name="TX40" fmla="*/ 1887 w 3704"/>
                <a:gd name="TY40" fmla="*/ 3959 h 3963"/>
                <a:gd name="TX41" fmla="*/ 1990 w 3704"/>
                <a:gd name="TY41" fmla="*/ 3961 h 3963"/>
                <a:gd name="TX42" fmla="*/ 2058 w 3704"/>
                <a:gd name="TY42" fmla="*/ 3961 h 3963"/>
                <a:gd name="TX43" fmla="*/ 2193 w 3704"/>
                <a:gd name="TY43" fmla="*/ 3950 h 3963"/>
                <a:gd name="TX44" fmla="*/ 2325 w 3704"/>
                <a:gd name="TY44" fmla="*/ 3934 h 3963"/>
                <a:gd name="TX45" fmla="*/ 2454 w 3704"/>
                <a:gd name="TY45" fmla="*/ 3907 h 3963"/>
                <a:gd name="TX46" fmla="*/ 2580 w 3704"/>
                <a:gd name="TY46" fmla="*/ 3872 h 3963"/>
                <a:gd name="TX47" fmla="*/ 2702 w 3704"/>
                <a:gd name="TY47" fmla="*/ 3830 h 3963"/>
                <a:gd name="TX48" fmla="*/ 2820 w 3704"/>
                <a:gd name="TY48" fmla="*/ 3780 h 3963"/>
                <a:gd name="TX49" fmla="*/ 2935 w 3704"/>
                <a:gd name="TY49" fmla="*/ 3723 h 3963"/>
                <a:gd name="TX50" fmla="*/ 3045 w 3704"/>
                <a:gd name="TY50" fmla="*/ 3659 h 3963"/>
                <a:gd name="TX51" fmla="*/ 3150 w 3704"/>
                <a:gd name="TY51" fmla="*/ 3588 h 3963"/>
                <a:gd name="TX52" fmla="*/ 3251 w 3704"/>
                <a:gd name="TY52" fmla="*/ 3511 h 3963"/>
                <a:gd name="TX53" fmla="*/ 3347 w 3704"/>
                <a:gd name="TY53" fmla="*/ 3428 h 3963"/>
                <a:gd name="TX54" fmla="*/ 3436 w 3704"/>
                <a:gd name="TY54" fmla="*/ 3339 h 3963"/>
                <a:gd name="TX55" fmla="*/ 3521 w 3704"/>
                <a:gd name="TY55" fmla="*/ 3244 h 3963"/>
                <a:gd name="TX56" fmla="*/ 3598 w 3704"/>
                <a:gd name="TY56" fmla="*/ 3144 h 3963"/>
                <a:gd name="TX57" fmla="*/ 3670 w 3704"/>
                <a:gd name="TY57" fmla="*/ 3040 h 3963"/>
                <a:gd name="TX58" fmla="*/ 3702 w 3704"/>
                <a:gd name="TY58" fmla="*/ 2986 h 3963"/>
                <a:gd name="TX59" fmla="*/ 3668 w 3704"/>
                <a:gd name="TY59" fmla="*/ 2970 h 3963"/>
                <a:gd name="TX60" fmla="*/ 1801 w 3704"/>
                <a:gd name="TY60" fmla="*/ 2146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</a:cxnLst>
              <a:rect l="l" t="t" r="r" b="b"/>
              <a:pathLst>
                <a:path w="3704" h="3963">
                  <a:moveTo>
                    <a:pt x="1801" y="2146"/>
                  </a:moveTo>
                  <a:lnTo>
                    <a:pt x="2388" y="198"/>
                  </a:lnTo>
                  <a:lnTo>
                    <a:pt x="2443" y="54"/>
                  </a:lnTo>
                  <a:lnTo>
                    <a:pt x="2388" y="41"/>
                  </a:lnTo>
                  <a:lnTo>
                    <a:pt x="2277" y="21"/>
                  </a:lnTo>
                  <a:lnTo>
                    <a:pt x="2164" y="8"/>
                  </a:lnTo>
                  <a:lnTo>
                    <a:pt x="2049" y="1"/>
                  </a:lnTo>
                  <a:lnTo>
                    <a:pt x="1990" y="0"/>
                  </a:lnTo>
                  <a:lnTo>
                    <a:pt x="1887" y="2"/>
                  </a:lnTo>
                  <a:lnTo>
                    <a:pt x="1687" y="22"/>
                  </a:lnTo>
                  <a:lnTo>
                    <a:pt x="1492" y="62"/>
                  </a:lnTo>
                  <a:lnTo>
                    <a:pt x="1306" y="120"/>
                  </a:lnTo>
                  <a:lnTo>
                    <a:pt x="1127" y="195"/>
                  </a:lnTo>
                  <a:lnTo>
                    <a:pt x="958" y="286"/>
                  </a:lnTo>
                  <a:lnTo>
                    <a:pt x="799" y="392"/>
                  </a:lnTo>
                  <a:lnTo>
                    <a:pt x="652" y="514"/>
                  </a:lnTo>
                  <a:lnTo>
                    <a:pt x="517" y="648"/>
                  </a:lnTo>
                  <a:lnTo>
                    <a:pt x="395" y="795"/>
                  </a:lnTo>
                  <a:lnTo>
                    <a:pt x="288" y="953"/>
                  </a:lnTo>
                  <a:lnTo>
                    <a:pt x="196" y="1122"/>
                  </a:lnTo>
                  <a:lnTo>
                    <a:pt x="120" y="1299"/>
                  </a:lnTo>
                  <a:lnTo>
                    <a:pt x="63" y="1485"/>
                  </a:lnTo>
                  <a:lnTo>
                    <a:pt x="22" y="1679"/>
                  </a:lnTo>
                  <a:lnTo>
                    <a:pt x="2" y="1879"/>
                  </a:lnTo>
                  <a:lnTo>
                    <a:pt x="0" y="1981"/>
                  </a:lnTo>
                  <a:lnTo>
                    <a:pt x="2" y="2083"/>
                  </a:lnTo>
                  <a:lnTo>
                    <a:pt x="22" y="2283"/>
                  </a:lnTo>
                  <a:lnTo>
                    <a:pt x="63" y="2475"/>
                  </a:lnTo>
                  <a:lnTo>
                    <a:pt x="120" y="2662"/>
                  </a:lnTo>
                  <a:lnTo>
                    <a:pt x="196" y="2839"/>
                  </a:lnTo>
                  <a:lnTo>
                    <a:pt x="288" y="3008"/>
                  </a:lnTo>
                  <a:lnTo>
                    <a:pt x="395" y="3165"/>
                  </a:lnTo>
                  <a:lnTo>
                    <a:pt x="517" y="3312"/>
                  </a:lnTo>
                  <a:lnTo>
                    <a:pt x="652" y="3447"/>
                  </a:lnTo>
                  <a:lnTo>
                    <a:pt x="799" y="3568"/>
                  </a:lnTo>
                  <a:lnTo>
                    <a:pt x="958" y="3675"/>
                  </a:lnTo>
                  <a:lnTo>
                    <a:pt x="1127" y="3767"/>
                  </a:lnTo>
                  <a:lnTo>
                    <a:pt x="1306" y="3842"/>
                  </a:lnTo>
                  <a:lnTo>
                    <a:pt x="1492" y="3899"/>
                  </a:lnTo>
                  <a:lnTo>
                    <a:pt x="1687" y="3939"/>
                  </a:lnTo>
                  <a:lnTo>
                    <a:pt x="1887" y="3959"/>
                  </a:lnTo>
                  <a:lnTo>
                    <a:pt x="1990" y="3961"/>
                  </a:lnTo>
                  <a:lnTo>
                    <a:pt x="2058" y="3961"/>
                  </a:lnTo>
                  <a:lnTo>
                    <a:pt x="2193" y="3950"/>
                  </a:lnTo>
                  <a:lnTo>
                    <a:pt x="2325" y="3934"/>
                  </a:lnTo>
                  <a:lnTo>
                    <a:pt x="2454" y="3907"/>
                  </a:lnTo>
                  <a:lnTo>
                    <a:pt x="2580" y="3872"/>
                  </a:lnTo>
                  <a:lnTo>
                    <a:pt x="2702" y="3830"/>
                  </a:lnTo>
                  <a:lnTo>
                    <a:pt x="2820" y="3780"/>
                  </a:lnTo>
                  <a:lnTo>
                    <a:pt x="2935" y="3723"/>
                  </a:lnTo>
                  <a:lnTo>
                    <a:pt x="3045" y="3659"/>
                  </a:lnTo>
                  <a:lnTo>
                    <a:pt x="3150" y="3588"/>
                  </a:lnTo>
                  <a:lnTo>
                    <a:pt x="3251" y="3511"/>
                  </a:lnTo>
                  <a:lnTo>
                    <a:pt x="3347" y="3428"/>
                  </a:lnTo>
                  <a:lnTo>
                    <a:pt x="3436" y="3339"/>
                  </a:lnTo>
                  <a:lnTo>
                    <a:pt x="3521" y="3244"/>
                  </a:lnTo>
                  <a:lnTo>
                    <a:pt x="3598" y="3144"/>
                  </a:lnTo>
                  <a:lnTo>
                    <a:pt x="3670" y="3040"/>
                  </a:lnTo>
                  <a:lnTo>
                    <a:pt x="3702" y="2986"/>
                  </a:lnTo>
                  <a:lnTo>
                    <a:pt x="3668" y="2970"/>
                  </a:lnTo>
                  <a:lnTo>
                    <a:pt x="1801" y="2146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10381615" y="3094355"/>
              <a:ext cx="365760" cy="182880"/>
            </a:xfrm>
            <a:custGeom>
              <a:avLst/>
              <a:gdLst>
                <a:gd name="TX0" fmla="*/ 981 w 1963"/>
                <a:gd name="TY0" fmla="*/ 0 h 1866"/>
                <a:gd name="TX1" fmla="*/ 1284 w 1963"/>
                <a:gd name="TY1" fmla="*/ 614 h 1866"/>
                <a:gd name="TX2" fmla="*/ 1961 w 1963"/>
                <a:gd name="TY2" fmla="*/ 712 h 1866"/>
                <a:gd name="TX3" fmla="*/ 1471 w 1963"/>
                <a:gd name="TY3" fmla="*/ 1190 h 1866"/>
                <a:gd name="TX4" fmla="*/ 1587 w 1963"/>
                <a:gd name="TY4" fmla="*/ 1864 h 1866"/>
                <a:gd name="TX5" fmla="*/ 981 w 1963"/>
                <a:gd name="TY5" fmla="*/ 1546 h 1866"/>
                <a:gd name="TX6" fmla="*/ 375 w 1963"/>
                <a:gd name="TY6" fmla="*/ 1864 h 1866"/>
                <a:gd name="TX7" fmla="*/ 491 w 1963"/>
                <a:gd name="TY7" fmla="*/ 1190 h 1866"/>
                <a:gd name="TX8" fmla="*/ 0 w 1963"/>
                <a:gd name="TY8" fmla="*/ 712 h 1866"/>
                <a:gd name="TX9" fmla="*/ 678 w 1963"/>
                <a:gd name="TY9" fmla="*/ 614 h 1866"/>
                <a:gd name="TX10" fmla="*/ 981 w 1963"/>
                <a:gd name="TY10" fmla="*/ 0 h 186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1963" h="1866">
                  <a:moveTo>
                    <a:pt x="981" y="0"/>
                  </a:moveTo>
                  <a:lnTo>
                    <a:pt x="1284" y="614"/>
                  </a:lnTo>
                  <a:lnTo>
                    <a:pt x="1961" y="712"/>
                  </a:lnTo>
                  <a:lnTo>
                    <a:pt x="1471" y="1190"/>
                  </a:lnTo>
                  <a:lnTo>
                    <a:pt x="1587" y="1864"/>
                  </a:lnTo>
                  <a:lnTo>
                    <a:pt x="981" y="1546"/>
                  </a:lnTo>
                  <a:lnTo>
                    <a:pt x="375" y="1864"/>
                  </a:lnTo>
                  <a:lnTo>
                    <a:pt x="491" y="1190"/>
                  </a:lnTo>
                  <a:lnTo>
                    <a:pt x="0" y="712"/>
                  </a:lnTo>
                  <a:lnTo>
                    <a:pt x="678" y="614"/>
                  </a:lnTo>
                  <a:lnTo>
                    <a:pt x="981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1" name="Rectangle 190"/>
            <p:cNvSpPr>
              <a:spLocks/>
            </p:cNvSpPr>
            <p:nvPr/>
          </p:nvSpPr>
          <p:spPr bwMode="auto">
            <a:xfrm>
              <a:off x="10380980" y="3639185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2" name="Rectangle 191"/>
            <p:cNvSpPr>
              <a:spLocks/>
            </p:cNvSpPr>
            <p:nvPr/>
          </p:nvSpPr>
          <p:spPr bwMode="auto">
            <a:xfrm>
              <a:off x="10380980" y="370332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3" name="Rectangle 192"/>
            <p:cNvSpPr>
              <a:spLocks/>
            </p:cNvSpPr>
            <p:nvPr/>
          </p:nvSpPr>
          <p:spPr bwMode="auto">
            <a:xfrm>
              <a:off x="10442575" y="367284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4" name="Rectangle 193"/>
            <p:cNvSpPr>
              <a:spLocks/>
            </p:cNvSpPr>
            <p:nvPr/>
          </p:nvSpPr>
          <p:spPr bwMode="auto">
            <a:xfrm>
              <a:off x="10319385" y="367284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5" name="Rectangle 194"/>
            <p:cNvSpPr>
              <a:spLocks/>
            </p:cNvSpPr>
            <p:nvPr/>
          </p:nvSpPr>
          <p:spPr bwMode="auto">
            <a:xfrm>
              <a:off x="10168890" y="381508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6" name="Rectangle 195"/>
            <p:cNvSpPr>
              <a:spLocks/>
            </p:cNvSpPr>
            <p:nvPr/>
          </p:nvSpPr>
          <p:spPr bwMode="auto">
            <a:xfrm>
              <a:off x="10168890" y="3879215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7" name="Rectangle 196"/>
            <p:cNvSpPr>
              <a:spLocks/>
            </p:cNvSpPr>
            <p:nvPr/>
          </p:nvSpPr>
          <p:spPr bwMode="auto">
            <a:xfrm>
              <a:off x="10227310" y="3848735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8" name="Rectangle 197"/>
            <p:cNvSpPr>
              <a:spLocks/>
            </p:cNvSpPr>
            <p:nvPr/>
          </p:nvSpPr>
          <p:spPr bwMode="auto">
            <a:xfrm>
              <a:off x="10107295" y="3848735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99" name="Rectangle 198"/>
            <p:cNvSpPr>
              <a:spLocks/>
            </p:cNvSpPr>
            <p:nvPr/>
          </p:nvSpPr>
          <p:spPr bwMode="auto">
            <a:xfrm>
              <a:off x="9801860" y="3752214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0" name="Rectangle 199"/>
            <p:cNvSpPr>
              <a:spLocks/>
            </p:cNvSpPr>
            <p:nvPr/>
          </p:nvSpPr>
          <p:spPr bwMode="auto">
            <a:xfrm>
              <a:off x="9801860" y="381508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1" name="Rectangle 200"/>
            <p:cNvSpPr>
              <a:spLocks/>
            </p:cNvSpPr>
            <p:nvPr/>
          </p:nvSpPr>
          <p:spPr bwMode="auto">
            <a:xfrm>
              <a:off x="9863455" y="378333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9741535" y="378333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3" name="Rectangle 202"/>
            <p:cNvSpPr>
              <a:spLocks/>
            </p:cNvSpPr>
            <p:nvPr/>
          </p:nvSpPr>
          <p:spPr bwMode="auto">
            <a:xfrm>
              <a:off x="9225280" y="320802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4" name="Rectangle 203"/>
            <p:cNvSpPr>
              <a:spLocks/>
            </p:cNvSpPr>
            <p:nvPr/>
          </p:nvSpPr>
          <p:spPr bwMode="auto">
            <a:xfrm>
              <a:off x="9225280" y="3272155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>
              <a:off x="9284335" y="324104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6" name="Rectangle 205"/>
            <p:cNvSpPr>
              <a:spLocks/>
            </p:cNvSpPr>
            <p:nvPr/>
          </p:nvSpPr>
          <p:spPr bwMode="auto">
            <a:xfrm>
              <a:off x="9164320" y="324104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9677400" y="3289300"/>
              <a:ext cx="154940" cy="81280"/>
            </a:xfrm>
            <a:custGeom>
              <a:avLst/>
              <a:gdLst>
                <a:gd name="TX0" fmla="*/ 415 w 832"/>
                <a:gd name="TY0" fmla="*/ 0 h 826"/>
                <a:gd name="TX1" fmla="*/ 457 w 832"/>
                <a:gd name="TY1" fmla="*/ 1 h 826"/>
                <a:gd name="TX2" fmla="*/ 538 w 832"/>
                <a:gd name="TY2" fmla="*/ 17 h 826"/>
                <a:gd name="TX3" fmla="*/ 613 w 832"/>
                <a:gd name="TY3" fmla="*/ 48 h 826"/>
                <a:gd name="TX4" fmla="*/ 679 w 832"/>
                <a:gd name="TY4" fmla="*/ 93 h 826"/>
                <a:gd name="TX5" fmla="*/ 736 w 832"/>
                <a:gd name="TY5" fmla="*/ 149 h 826"/>
                <a:gd name="TX6" fmla="*/ 780 w 832"/>
                <a:gd name="TY6" fmla="*/ 215 h 826"/>
                <a:gd name="TX7" fmla="*/ 812 w 832"/>
                <a:gd name="TY7" fmla="*/ 289 h 826"/>
                <a:gd name="TX8" fmla="*/ 828 w 832"/>
                <a:gd name="TY8" fmla="*/ 370 h 826"/>
                <a:gd name="TX9" fmla="*/ 830 w 832"/>
                <a:gd name="TY9" fmla="*/ 412 h 826"/>
                <a:gd name="TX10" fmla="*/ 828 w 832"/>
                <a:gd name="TY10" fmla="*/ 454 h 826"/>
                <a:gd name="TX11" fmla="*/ 812 w 832"/>
                <a:gd name="TY11" fmla="*/ 535 h 826"/>
                <a:gd name="TX12" fmla="*/ 780 w 832"/>
                <a:gd name="TY12" fmla="*/ 609 h 826"/>
                <a:gd name="TX13" fmla="*/ 736 w 832"/>
                <a:gd name="TY13" fmla="*/ 675 h 826"/>
                <a:gd name="TX14" fmla="*/ 679 w 832"/>
                <a:gd name="TY14" fmla="*/ 731 h 826"/>
                <a:gd name="TX15" fmla="*/ 613 w 832"/>
                <a:gd name="TY15" fmla="*/ 775 h 826"/>
                <a:gd name="TX16" fmla="*/ 538 w 832"/>
                <a:gd name="TY16" fmla="*/ 806 h 826"/>
                <a:gd name="TX17" fmla="*/ 457 w 832"/>
                <a:gd name="TY17" fmla="*/ 823 h 826"/>
                <a:gd name="TX18" fmla="*/ 415 w 832"/>
                <a:gd name="TY18" fmla="*/ 824 h 826"/>
                <a:gd name="TX19" fmla="*/ 372 w 832"/>
                <a:gd name="TY19" fmla="*/ 823 h 826"/>
                <a:gd name="TX20" fmla="*/ 291 w 832"/>
                <a:gd name="TY20" fmla="*/ 806 h 826"/>
                <a:gd name="TX21" fmla="*/ 217 w 832"/>
                <a:gd name="TY21" fmla="*/ 775 h 826"/>
                <a:gd name="TX22" fmla="*/ 151 w 832"/>
                <a:gd name="TY22" fmla="*/ 731 h 826"/>
                <a:gd name="TX23" fmla="*/ 95 w 832"/>
                <a:gd name="TY23" fmla="*/ 675 h 826"/>
                <a:gd name="TX24" fmla="*/ 50 w 832"/>
                <a:gd name="TY24" fmla="*/ 609 h 826"/>
                <a:gd name="TX25" fmla="*/ 18 w 832"/>
                <a:gd name="TY25" fmla="*/ 535 h 826"/>
                <a:gd name="TX26" fmla="*/ 1 w 832"/>
                <a:gd name="TY26" fmla="*/ 454 h 826"/>
                <a:gd name="TX27" fmla="*/ 0 w 832"/>
                <a:gd name="TY27" fmla="*/ 412 h 826"/>
                <a:gd name="TX28" fmla="*/ 1 w 832"/>
                <a:gd name="TY28" fmla="*/ 370 h 826"/>
                <a:gd name="TX29" fmla="*/ 18 w 832"/>
                <a:gd name="TY29" fmla="*/ 289 h 826"/>
                <a:gd name="TX30" fmla="*/ 50 w 832"/>
                <a:gd name="TY30" fmla="*/ 215 h 826"/>
                <a:gd name="TX31" fmla="*/ 95 w 832"/>
                <a:gd name="TY31" fmla="*/ 149 h 826"/>
                <a:gd name="TX32" fmla="*/ 151 w 832"/>
                <a:gd name="TY32" fmla="*/ 93 h 826"/>
                <a:gd name="TX33" fmla="*/ 217 w 832"/>
                <a:gd name="TY33" fmla="*/ 48 h 826"/>
                <a:gd name="TX34" fmla="*/ 291 w 832"/>
                <a:gd name="TY34" fmla="*/ 17 h 826"/>
                <a:gd name="TX35" fmla="*/ 372 w 832"/>
                <a:gd name="TY35" fmla="*/ 1 h 826"/>
                <a:gd name="TX36" fmla="*/ 415 w 832"/>
                <a:gd name="TY36" fmla="*/ 0 h 82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</a:cxnLst>
              <a:rect l="l" t="t" r="r" b="b"/>
              <a:pathLst>
                <a:path w="832" h="826">
                  <a:moveTo>
                    <a:pt x="415" y="0"/>
                  </a:moveTo>
                  <a:lnTo>
                    <a:pt x="457" y="1"/>
                  </a:lnTo>
                  <a:lnTo>
                    <a:pt x="538" y="17"/>
                  </a:lnTo>
                  <a:lnTo>
                    <a:pt x="613" y="48"/>
                  </a:lnTo>
                  <a:lnTo>
                    <a:pt x="679" y="93"/>
                  </a:lnTo>
                  <a:lnTo>
                    <a:pt x="736" y="149"/>
                  </a:lnTo>
                  <a:lnTo>
                    <a:pt x="780" y="215"/>
                  </a:lnTo>
                  <a:lnTo>
                    <a:pt x="812" y="289"/>
                  </a:lnTo>
                  <a:lnTo>
                    <a:pt x="828" y="370"/>
                  </a:lnTo>
                  <a:lnTo>
                    <a:pt x="830" y="412"/>
                  </a:lnTo>
                  <a:lnTo>
                    <a:pt x="828" y="454"/>
                  </a:lnTo>
                  <a:lnTo>
                    <a:pt x="812" y="535"/>
                  </a:lnTo>
                  <a:lnTo>
                    <a:pt x="780" y="609"/>
                  </a:lnTo>
                  <a:lnTo>
                    <a:pt x="736" y="675"/>
                  </a:lnTo>
                  <a:lnTo>
                    <a:pt x="679" y="731"/>
                  </a:lnTo>
                  <a:lnTo>
                    <a:pt x="613" y="775"/>
                  </a:lnTo>
                  <a:lnTo>
                    <a:pt x="538" y="806"/>
                  </a:lnTo>
                  <a:lnTo>
                    <a:pt x="457" y="823"/>
                  </a:lnTo>
                  <a:lnTo>
                    <a:pt x="415" y="824"/>
                  </a:lnTo>
                  <a:lnTo>
                    <a:pt x="372" y="823"/>
                  </a:lnTo>
                  <a:lnTo>
                    <a:pt x="291" y="806"/>
                  </a:lnTo>
                  <a:lnTo>
                    <a:pt x="217" y="775"/>
                  </a:lnTo>
                  <a:lnTo>
                    <a:pt x="151" y="731"/>
                  </a:lnTo>
                  <a:lnTo>
                    <a:pt x="95" y="675"/>
                  </a:lnTo>
                  <a:lnTo>
                    <a:pt x="50" y="609"/>
                  </a:lnTo>
                  <a:lnTo>
                    <a:pt x="18" y="535"/>
                  </a:lnTo>
                  <a:lnTo>
                    <a:pt x="1" y="454"/>
                  </a:lnTo>
                  <a:lnTo>
                    <a:pt x="0" y="412"/>
                  </a:lnTo>
                  <a:lnTo>
                    <a:pt x="1" y="370"/>
                  </a:lnTo>
                  <a:lnTo>
                    <a:pt x="18" y="289"/>
                  </a:lnTo>
                  <a:lnTo>
                    <a:pt x="50" y="215"/>
                  </a:lnTo>
                  <a:lnTo>
                    <a:pt x="95" y="149"/>
                  </a:lnTo>
                  <a:lnTo>
                    <a:pt x="151" y="93"/>
                  </a:lnTo>
                  <a:lnTo>
                    <a:pt x="217" y="48"/>
                  </a:lnTo>
                  <a:lnTo>
                    <a:pt x="291" y="17"/>
                  </a:lnTo>
                  <a:lnTo>
                    <a:pt x="372" y="1"/>
                  </a:lnTo>
                  <a:lnTo>
                    <a:pt x="415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9761220" y="3117850"/>
              <a:ext cx="402590" cy="285750"/>
            </a:xfrm>
            <a:custGeom>
              <a:avLst/>
              <a:gdLst>
                <a:gd name="TX0" fmla="*/ 642 w 2181"/>
                <a:gd name="TY0" fmla="*/ 0 h 2934"/>
                <a:gd name="TX1" fmla="*/ 587 w 2181"/>
                <a:gd name="TY1" fmla="*/ 144 h 2934"/>
                <a:gd name="TX2" fmla="*/ 0 w 2181"/>
                <a:gd name="TY2" fmla="*/ 2092 h 2934"/>
                <a:gd name="TX3" fmla="*/ 1867 w 2181"/>
                <a:gd name="TY3" fmla="*/ 2916 h 2934"/>
                <a:gd name="TX4" fmla="*/ 1901 w 2181"/>
                <a:gd name="TY4" fmla="*/ 2932 h 2934"/>
                <a:gd name="TX5" fmla="*/ 1934 w 2181"/>
                <a:gd name="TY5" fmla="*/ 2876 h 2934"/>
                <a:gd name="TX6" fmla="*/ 1992 w 2181"/>
                <a:gd name="TY6" fmla="*/ 2761 h 2934"/>
                <a:gd name="TX7" fmla="*/ 2044 w 2181"/>
                <a:gd name="TY7" fmla="*/ 2641 h 2934"/>
                <a:gd name="TX8" fmla="*/ 2088 w 2181"/>
                <a:gd name="TY8" fmla="*/ 2519 h 2934"/>
                <a:gd name="TX9" fmla="*/ 2124 w 2181"/>
                <a:gd name="TY9" fmla="*/ 2392 h 2934"/>
                <a:gd name="TX10" fmla="*/ 2150 w 2181"/>
                <a:gd name="TY10" fmla="*/ 2263 h 2934"/>
                <a:gd name="TX11" fmla="*/ 2168 w 2181"/>
                <a:gd name="TY11" fmla="*/ 2131 h 2934"/>
                <a:gd name="TX12" fmla="*/ 2179 w 2181"/>
                <a:gd name="TY12" fmla="*/ 1995 h 2934"/>
                <a:gd name="TX13" fmla="*/ 2179 w 2181"/>
                <a:gd name="TY13" fmla="*/ 1927 h 2934"/>
                <a:gd name="TX14" fmla="*/ 2177 w 2181"/>
                <a:gd name="TY14" fmla="*/ 1839 h 2934"/>
                <a:gd name="TX15" fmla="*/ 2163 w 2181"/>
                <a:gd name="TY15" fmla="*/ 1667 h 2934"/>
                <a:gd name="TX16" fmla="*/ 2134 w 2181"/>
                <a:gd name="TY16" fmla="*/ 1499 h 2934"/>
                <a:gd name="TX17" fmla="*/ 2090 w 2181"/>
                <a:gd name="TY17" fmla="*/ 1337 h 2934"/>
                <a:gd name="TX18" fmla="*/ 2034 w 2181"/>
                <a:gd name="TY18" fmla="*/ 1181 h 2934"/>
                <a:gd name="TX19" fmla="*/ 1964 w 2181"/>
                <a:gd name="TY19" fmla="*/ 1031 h 2934"/>
                <a:gd name="TX20" fmla="*/ 1883 w 2181"/>
                <a:gd name="TY20" fmla="*/ 887 h 2934"/>
                <a:gd name="TX21" fmla="*/ 1791 w 2181"/>
                <a:gd name="TY21" fmla="*/ 752 h 2934"/>
                <a:gd name="TX22" fmla="*/ 1688 w 2181"/>
                <a:gd name="TY22" fmla="*/ 625 h 2934"/>
                <a:gd name="TX23" fmla="*/ 1576 w 2181"/>
                <a:gd name="TY23" fmla="*/ 507 h 2934"/>
                <a:gd name="TX24" fmla="*/ 1454 w 2181"/>
                <a:gd name="TY24" fmla="*/ 398 h 2934"/>
                <a:gd name="TX25" fmla="*/ 1323 w 2181"/>
                <a:gd name="TY25" fmla="*/ 299 h 2934"/>
                <a:gd name="TX26" fmla="*/ 1184 w 2181"/>
                <a:gd name="TY26" fmla="*/ 212 h 2934"/>
                <a:gd name="TX27" fmla="*/ 1037 w 2181"/>
                <a:gd name="TY27" fmla="*/ 135 h 2934"/>
                <a:gd name="TX28" fmla="*/ 884 w 2181"/>
                <a:gd name="TY28" fmla="*/ 72 h 2934"/>
                <a:gd name="TX29" fmla="*/ 724 w 2181"/>
                <a:gd name="TY29" fmla="*/ 20 h 2934"/>
                <a:gd name="TX30" fmla="*/ 642 w 2181"/>
                <a:gd name="TY30" fmla="*/ 0 h 293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</a:cxnLst>
              <a:rect l="l" t="t" r="r" b="b"/>
              <a:pathLst>
                <a:path w="2181" h="2934">
                  <a:moveTo>
                    <a:pt x="642" y="0"/>
                  </a:moveTo>
                  <a:lnTo>
                    <a:pt x="587" y="144"/>
                  </a:lnTo>
                  <a:lnTo>
                    <a:pt x="0" y="2092"/>
                  </a:lnTo>
                  <a:lnTo>
                    <a:pt x="1867" y="2916"/>
                  </a:lnTo>
                  <a:lnTo>
                    <a:pt x="1901" y="2932"/>
                  </a:lnTo>
                  <a:lnTo>
                    <a:pt x="1934" y="2876"/>
                  </a:lnTo>
                  <a:lnTo>
                    <a:pt x="1992" y="2761"/>
                  </a:lnTo>
                  <a:lnTo>
                    <a:pt x="2044" y="2641"/>
                  </a:lnTo>
                  <a:lnTo>
                    <a:pt x="2088" y="2519"/>
                  </a:lnTo>
                  <a:lnTo>
                    <a:pt x="2124" y="2392"/>
                  </a:lnTo>
                  <a:lnTo>
                    <a:pt x="2150" y="2263"/>
                  </a:lnTo>
                  <a:lnTo>
                    <a:pt x="2168" y="2131"/>
                  </a:lnTo>
                  <a:lnTo>
                    <a:pt x="2179" y="1995"/>
                  </a:lnTo>
                  <a:lnTo>
                    <a:pt x="2179" y="1927"/>
                  </a:lnTo>
                  <a:lnTo>
                    <a:pt x="2177" y="1839"/>
                  </a:lnTo>
                  <a:lnTo>
                    <a:pt x="2163" y="1667"/>
                  </a:lnTo>
                  <a:lnTo>
                    <a:pt x="2134" y="1499"/>
                  </a:lnTo>
                  <a:lnTo>
                    <a:pt x="2090" y="1337"/>
                  </a:lnTo>
                  <a:lnTo>
                    <a:pt x="2034" y="1181"/>
                  </a:lnTo>
                  <a:lnTo>
                    <a:pt x="1964" y="1031"/>
                  </a:lnTo>
                  <a:lnTo>
                    <a:pt x="1883" y="887"/>
                  </a:lnTo>
                  <a:lnTo>
                    <a:pt x="1791" y="752"/>
                  </a:lnTo>
                  <a:lnTo>
                    <a:pt x="1688" y="625"/>
                  </a:lnTo>
                  <a:lnTo>
                    <a:pt x="1576" y="507"/>
                  </a:lnTo>
                  <a:lnTo>
                    <a:pt x="1454" y="398"/>
                  </a:lnTo>
                  <a:lnTo>
                    <a:pt x="1323" y="299"/>
                  </a:lnTo>
                  <a:lnTo>
                    <a:pt x="1184" y="212"/>
                  </a:lnTo>
                  <a:lnTo>
                    <a:pt x="1037" y="135"/>
                  </a:lnTo>
                  <a:lnTo>
                    <a:pt x="884" y="72"/>
                  </a:lnTo>
                  <a:lnTo>
                    <a:pt x="724" y="20"/>
                  </a:lnTo>
                  <a:lnTo>
                    <a:pt x="642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10041255" y="3462020"/>
              <a:ext cx="259080" cy="148590"/>
            </a:xfrm>
            <a:custGeom>
              <a:avLst/>
              <a:gdLst>
                <a:gd name="TX0" fmla="*/ 0 w 1394"/>
                <a:gd name="TY0" fmla="*/ 681 h 1509"/>
                <a:gd name="TX1" fmla="*/ 664 w 1394"/>
                <a:gd name="TY1" fmla="*/ 187 h 1509"/>
                <a:gd name="TX2" fmla="*/ 907 w 1394"/>
                <a:gd name="TY2" fmla="*/ 0 h 1509"/>
                <a:gd name="TX3" fmla="*/ 1392 w 1394"/>
                <a:gd name="TY3" fmla="*/ 631 h 1509"/>
                <a:gd name="TX4" fmla="*/ 1162 w 1394"/>
                <a:gd name="TY4" fmla="*/ 847 h 1509"/>
                <a:gd name="TX5" fmla="*/ 166 w 1394"/>
                <a:gd name="TY5" fmla="*/ 1507 h 1509"/>
                <a:gd name="TX6" fmla="*/ 0 w 1394"/>
                <a:gd name="TY6" fmla="*/ 681 h 150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394" h="1509">
                  <a:moveTo>
                    <a:pt x="0" y="681"/>
                  </a:moveTo>
                  <a:lnTo>
                    <a:pt x="664" y="187"/>
                  </a:lnTo>
                  <a:lnTo>
                    <a:pt x="907" y="0"/>
                  </a:lnTo>
                  <a:lnTo>
                    <a:pt x="1392" y="631"/>
                  </a:lnTo>
                  <a:lnTo>
                    <a:pt x="1162" y="847"/>
                  </a:lnTo>
                  <a:lnTo>
                    <a:pt x="166" y="1507"/>
                  </a:lnTo>
                  <a:lnTo>
                    <a:pt x="0" y="681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10163810" y="3443605"/>
              <a:ext cx="190500" cy="102870"/>
            </a:xfrm>
            <a:custGeom>
              <a:avLst/>
              <a:gdLst>
                <a:gd name="TX0" fmla="*/ 0 w 1016"/>
                <a:gd name="TY0" fmla="*/ 378 h 1040"/>
                <a:gd name="TX1" fmla="*/ 498 w 1016"/>
                <a:gd name="TY1" fmla="*/ 1038 h 1040"/>
                <a:gd name="TX2" fmla="*/ 892 w 1016"/>
                <a:gd name="TY2" fmla="*/ 669 h 1040"/>
                <a:gd name="TX3" fmla="*/ 918 w 1016"/>
                <a:gd name="TY3" fmla="*/ 644 h 1040"/>
                <a:gd name="TX4" fmla="*/ 959 w 1016"/>
                <a:gd name="TY4" fmla="*/ 586 h 1040"/>
                <a:gd name="TX5" fmla="*/ 989 w 1016"/>
                <a:gd name="TY5" fmla="*/ 522 h 1040"/>
                <a:gd name="TX6" fmla="*/ 1009 w 1016"/>
                <a:gd name="TY6" fmla="*/ 456 h 1040"/>
                <a:gd name="TX7" fmla="*/ 1014 w 1016"/>
                <a:gd name="TY7" fmla="*/ 388 h 1040"/>
                <a:gd name="TX8" fmla="*/ 1009 w 1016"/>
                <a:gd name="TY8" fmla="*/ 318 h 1040"/>
                <a:gd name="TX9" fmla="*/ 989 w 1016"/>
                <a:gd name="TY9" fmla="*/ 251 h 1040"/>
                <a:gd name="TX10" fmla="*/ 958 w 1016"/>
                <a:gd name="TY10" fmla="*/ 187 h 1040"/>
                <a:gd name="TX11" fmla="*/ 938 w 1016"/>
                <a:gd name="TY11" fmla="*/ 157 h 1040"/>
                <a:gd name="TX12" fmla="*/ 938 w 1016"/>
                <a:gd name="TY12" fmla="*/ 157 h 1040"/>
                <a:gd name="TX13" fmla="*/ 912 w 1016"/>
                <a:gd name="TY13" fmla="*/ 125 h 1040"/>
                <a:gd name="TX14" fmla="*/ 854 w 1016"/>
                <a:gd name="TY14" fmla="*/ 74 h 1040"/>
                <a:gd name="TX15" fmla="*/ 787 w 1016"/>
                <a:gd name="TY15" fmla="*/ 36 h 1040"/>
                <a:gd name="TX16" fmla="*/ 716 w 1016"/>
                <a:gd name="TY16" fmla="*/ 11 h 1040"/>
                <a:gd name="TX17" fmla="*/ 642 w 1016"/>
                <a:gd name="TY17" fmla="*/ 0 h 1040"/>
                <a:gd name="TX18" fmla="*/ 565 w 1016"/>
                <a:gd name="TY18" fmla="*/ 4 h 1040"/>
                <a:gd name="TX19" fmla="*/ 491 w 1016"/>
                <a:gd name="TY19" fmla="*/ 23 h 1040"/>
                <a:gd name="TX20" fmla="*/ 420 w 1016"/>
                <a:gd name="TY20" fmla="*/ 57 h 1040"/>
                <a:gd name="TX21" fmla="*/ 388 w 1016"/>
                <a:gd name="TY21" fmla="*/ 80 h 1040"/>
                <a:gd name="TX22" fmla="*/ 0 w 1016"/>
                <a:gd name="TY22" fmla="*/ 378 h 1040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40">
                  <a:moveTo>
                    <a:pt x="0" y="378"/>
                  </a:moveTo>
                  <a:lnTo>
                    <a:pt x="498" y="1038"/>
                  </a:lnTo>
                  <a:lnTo>
                    <a:pt x="892" y="669"/>
                  </a:lnTo>
                  <a:lnTo>
                    <a:pt x="918" y="644"/>
                  </a:lnTo>
                  <a:lnTo>
                    <a:pt x="959" y="586"/>
                  </a:lnTo>
                  <a:lnTo>
                    <a:pt x="989" y="522"/>
                  </a:lnTo>
                  <a:lnTo>
                    <a:pt x="1009" y="456"/>
                  </a:lnTo>
                  <a:lnTo>
                    <a:pt x="1014" y="388"/>
                  </a:lnTo>
                  <a:lnTo>
                    <a:pt x="1009" y="318"/>
                  </a:lnTo>
                  <a:lnTo>
                    <a:pt x="989" y="251"/>
                  </a:lnTo>
                  <a:lnTo>
                    <a:pt x="958" y="187"/>
                  </a:lnTo>
                  <a:lnTo>
                    <a:pt x="938" y="157"/>
                  </a:lnTo>
                  <a:lnTo>
                    <a:pt x="938" y="157"/>
                  </a:lnTo>
                  <a:lnTo>
                    <a:pt x="912" y="125"/>
                  </a:lnTo>
                  <a:lnTo>
                    <a:pt x="854" y="74"/>
                  </a:lnTo>
                  <a:lnTo>
                    <a:pt x="787" y="36"/>
                  </a:lnTo>
                  <a:lnTo>
                    <a:pt x="716" y="11"/>
                  </a:lnTo>
                  <a:lnTo>
                    <a:pt x="642" y="0"/>
                  </a:lnTo>
                  <a:lnTo>
                    <a:pt x="565" y="4"/>
                  </a:lnTo>
                  <a:lnTo>
                    <a:pt x="491" y="23"/>
                  </a:lnTo>
                  <a:lnTo>
                    <a:pt x="420" y="57"/>
                  </a:lnTo>
                  <a:lnTo>
                    <a:pt x="388" y="80"/>
                  </a:lnTo>
                  <a:lnTo>
                    <a:pt x="0" y="378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9077325" y="3429635"/>
              <a:ext cx="228600" cy="128270"/>
            </a:xfrm>
            <a:custGeom>
              <a:avLst/>
              <a:gdLst>
                <a:gd name="TX0" fmla="*/ 1210 w 1233"/>
                <a:gd name="TY0" fmla="*/ 830 h 1307"/>
                <a:gd name="TX1" fmla="*/ 473 w 1233"/>
                <a:gd name="TY1" fmla="*/ 1210 h 1307"/>
                <a:gd name="TX2" fmla="*/ 295 w 1233"/>
                <a:gd name="TY2" fmla="*/ 1305 h 1307"/>
                <a:gd name="TX3" fmla="*/ 0 w 1233"/>
                <a:gd name="TY3" fmla="*/ 605 h 1307"/>
                <a:gd name="TX4" fmla="*/ 229 w 1233"/>
                <a:gd name="TY4" fmla="*/ 495 h 1307"/>
                <a:gd name="TX5" fmla="*/ 1231 w 1233"/>
                <a:gd name="TY5" fmla="*/ 0 h 1307"/>
                <a:gd name="TX6" fmla="*/ 1210 w 1233"/>
                <a:gd name="TY6" fmla="*/ 830 h 130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233" h="1307">
                  <a:moveTo>
                    <a:pt x="1210" y="830"/>
                  </a:moveTo>
                  <a:lnTo>
                    <a:pt x="473" y="1210"/>
                  </a:lnTo>
                  <a:lnTo>
                    <a:pt x="295" y="1305"/>
                  </a:lnTo>
                  <a:lnTo>
                    <a:pt x="0" y="605"/>
                  </a:lnTo>
                  <a:lnTo>
                    <a:pt x="229" y="495"/>
                  </a:lnTo>
                  <a:lnTo>
                    <a:pt x="1231" y="0"/>
                  </a:lnTo>
                  <a:lnTo>
                    <a:pt x="1210" y="83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8980805" y="3480435"/>
              <a:ext cx="186690" cy="97790"/>
            </a:xfrm>
            <a:custGeom>
              <a:avLst/>
              <a:gdLst>
                <a:gd name="TX0" fmla="*/ 1003 w 1005"/>
                <a:gd name="TY0" fmla="*/ 715 h 992"/>
                <a:gd name="TX1" fmla="*/ 759 w 1005"/>
                <a:gd name="TY1" fmla="*/ 0 h 992"/>
                <a:gd name="TX2" fmla="*/ 173 w 1005"/>
                <a:gd name="TY2" fmla="*/ 281 h 992"/>
                <a:gd name="TX3" fmla="*/ 143 w 1005"/>
                <a:gd name="TY3" fmla="*/ 303 h 992"/>
                <a:gd name="TX4" fmla="*/ 92 w 1005"/>
                <a:gd name="TY4" fmla="*/ 353 h 992"/>
                <a:gd name="TX5" fmla="*/ 52 w 1005"/>
                <a:gd name="TY5" fmla="*/ 410 h 992"/>
                <a:gd name="TX6" fmla="*/ 22 w 1005"/>
                <a:gd name="TY6" fmla="*/ 473 h 992"/>
                <a:gd name="TX7" fmla="*/ 4 w 1005"/>
                <a:gd name="TY7" fmla="*/ 539 h 992"/>
                <a:gd name="TX8" fmla="*/ 0 w 1005"/>
                <a:gd name="TY8" fmla="*/ 608 h 992"/>
                <a:gd name="TX9" fmla="*/ 7 w 1005"/>
                <a:gd name="TY9" fmla="*/ 677 h 992"/>
                <a:gd name="TX10" fmla="*/ 27 w 1005"/>
                <a:gd name="TY10" fmla="*/ 746 h 992"/>
                <a:gd name="TX11" fmla="*/ 43 w 1005"/>
                <a:gd name="TY11" fmla="*/ 779 h 992"/>
                <a:gd name="TX12" fmla="*/ 43 w 1005"/>
                <a:gd name="TY12" fmla="*/ 779 h 992"/>
                <a:gd name="TX13" fmla="*/ 62 w 1005"/>
                <a:gd name="TY13" fmla="*/ 814 h 992"/>
                <a:gd name="TX14" fmla="*/ 111 w 1005"/>
                <a:gd name="TY14" fmla="*/ 875 h 992"/>
                <a:gd name="TX15" fmla="*/ 171 w 1005"/>
                <a:gd name="TY15" fmla="*/ 924 h 992"/>
                <a:gd name="TX16" fmla="*/ 237 w 1005"/>
                <a:gd name="TY16" fmla="*/ 960 h 992"/>
                <a:gd name="TX17" fmla="*/ 309 w 1005"/>
                <a:gd name="TY17" fmla="*/ 982 h 992"/>
                <a:gd name="TX18" fmla="*/ 384 w 1005"/>
                <a:gd name="TY18" fmla="*/ 990 h 992"/>
                <a:gd name="TX19" fmla="*/ 460 w 1005"/>
                <a:gd name="TY19" fmla="*/ 985 h 992"/>
                <a:gd name="TX20" fmla="*/ 535 w 1005"/>
                <a:gd name="TY20" fmla="*/ 962 h 992"/>
                <a:gd name="TX21" fmla="*/ 572 w 1005"/>
                <a:gd name="TY21" fmla="*/ 944 h 992"/>
                <a:gd name="TX22" fmla="*/ 1003 w 1005"/>
                <a:gd name="TY22" fmla="*/ 715 h 99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05" h="992">
                  <a:moveTo>
                    <a:pt x="1003" y="715"/>
                  </a:moveTo>
                  <a:lnTo>
                    <a:pt x="759" y="0"/>
                  </a:lnTo>
                  <a:lnTo>
                    <a:pt x="173" y="281"/>
                  </a:lnTo>
                  <a:lnTo>
                    <a:pt x="143" y="303"/>
                  </a:lnTo>
                  <a:lnTo>
                    <a:pt x="92" y="353"/>
                  </a:lnTo>
                  <a:lnTo>
                    <a:pt x="52" y="410"/>
                  </a:lnTo>
                  <a:lnTo>
                    <a:pt x="22" y="473"/>
                  </a:lnTo>
                  <a:lnTo>
                    <a:pt x="4" y="539"/>
                  </a:lnTo>
                  <a:lnTo>
                    <a:pt x="0" y="608"/>
                  </a:lnTo>
                  <a:lnTo>
                    <a:pt x="7" y="677"/>
                  </a:lnTo>
                  <a:lnTo>
                    <a:pt x="27" y="746"/>
                  </a:lnTo>
                  <a:lnTo>
                    <a:pt x="43" y="779"/>
                  </a:lnTo>
                  <a:lnTo>
                    <a:pt x="43" y="779"/>
                  </a:lnTo>
                  <a:lnTo>
                    <a:pt x="62" y="814"/>
                  </a:lnTo>
                  <a:lnTo>
                    <a:pt x="111" y="875"/>
                  </a:lnTo>
                  <a:lnTo>
                    <a:pt x="171" y="924"/>
                  </a:lnTo>
                  <a:lnTo>
                    <a:pt x="237" y="960"/>
                  </a:lnTo>
                  <a:lnTo>
                    <a:pt x="309" y="982"/>
                  </a:lnTo>
                  <a:lnTo>
                    <a:pt x="384" y="990"/>
                  </a:lnTo>
                  <a:lnTo>
                    <a:pt x="460" y="985"/>
                  </a:lnTo>
                  <a:lnTo>
                    <a:pt x="535" y="962"/>
                  </a:lnTo>
                  <a:lnTo>
                    <a:pt x="572" y="944"/>
                  </a:lnTo>
                  <a:lnTo>
                    <a:pt x="1003" y="715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9001760" y="3701415"/>
              <a:ext cx="190500" cy="100330"/>
            </a:xfrm>
            <a:custGeom>
              <a:avLst/>
              <a:gdLst>
                <a:gd name="TX0" fmla="*/ 517 w 1017"/>
                <a:gd name="TY0" fmla="*/ 0 h 1012"/>
                <a:gd name="TX1" fmla="*/ 103 w 1017"/>
                <a:gd name="TY1" fmla="*/ 413 h 1012"/>
                <a:gd name="TX2" fmla="*/ 78 w 1017"/>
                <a:gd name="TY2" fmla="*/ 439 h 1012"/>
                <a:gd name="TX3" fmla="*/ 40 w 1017"/>
                <a:gd name="TY3" fmla="*/ 497 h 1012"/>
                <a:gd name="TX4" fmla="*/ 14 w 1017"/>
                <a:gd name="TY4" fmla="*/ 561 h 1012"/>
                <a:gd name="TX5" fmla="*/ 0 w 1017"/>
                <a:gd name="TY5" fmla="*/ 627 h 1012"/>
                <a:gd name="TX6" fmla="*/ 0 w 1017"/>
                <a:gd name="TY6" fmla="*/ 694 h 1012"/>
                <a:gd name="TX7" fmla="*/ 14 w 1017"/>
                <a:gd name="TY7" fmla="*/ 761 h 1012"/>
                <a:gd name="TX8" fmla="*/ 40 w 1017"/>
                <a:gd name="TY8" fmla="*/ 823 h 1012"/>
                <a:gd name="TX9" fmla="*/ 78 w 1017"/>
                <a:gd name="TY9" fmla="*/ 882 h 1012"/>
                <a:gd name="TX10" fmla="*/ 103 w 1017"/>
                <a:gd name="TY10" fmla="*/ 908 h 1012"/>
                <a:gd name="TX11" fmla="*/ 103 w 1017"/>
                <a:gd name="TY11" fmla="*/ 908 h 1012"/>
                <a:gd name="TX12" fmla="*/ 130 w 1017"/>
                <a:gd name="TY12" fmla="*/ 932 h 1012"/>
                <a:gd name="TX13" fmla="*/ 188 w 1017"/>
                <a:gd name="TY13" fmla="*/ 970 h 1012"/>
                <a:gd name="TX14" fmla="*/ 251 w 1017"/>
                <a:gd name="TY14" fmla="*/ 996 h 1012"/>
                <a:gd name="TX15" fmla="*/ 318 w 1017"/>
                <a:gd name="TY15" fmla="*/ 1010 h 1012"/>
                <a:gd name="TX16" fmla="*/ 385 w 1017"/>
                <a:gd name="TY16" fmla="*/ 1010 h 1012"/>
                <a:gd name="TX17" fmla="*/ 452 w 1017"/>
                <a:gd name="TY17" fmla="*/ 996 h 1012"/>
                <a:gd name="TX18" fmla="*/ 516 w 1017"/>
                <a:gd name="TY18" fmla="*/ 970 h 1012"/>
                <a:gd name="TX19" fmla="*/ 574 w 1017"/>
                <a:gd name="TY19" fmla="*/ 932 h 1012"/>
                <a:gd name="TX20" fmla="*/ 600 w 1017"/>
                <a:gd name="TY20" fmla="*/ 908 h 1012"/>
                <a:gd name="TX21" fmla="*/ 1015 w 1017"/>
                <a:gd name="TY21" fmla="*/ 495 h 1012"/>
                <a:gd name="TX22" fmla="*/ 517 w 1017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7" h="1012">
                  <a:moveTo>
                    <a:pt x="517" y="0"/>
                  </a:moveTo>
                  <a:lnTo>
                    <a:pt x="103" y="413"/>
                  </a:lnTo>
                  <a:lnTo>
                    <a:pt x="78" y="439"/>
                  </a:lnTo>
                  <a:lnTo>
                    <a:pt x="40" y="497"/>
                  </a:lnTo>
                  <a:lnTo>
                    <a:pt x="14" y="561"/>
                  </a:lnTo>
                  <a:lnTo>
                    <a:pt x="0" y="627"/>
                  </a:lnTo>
                  <a:lnTo>
                    <a:pt x="0" y="694"/>
                  </a:lnTo>
                  <a:lnTo>
                    <a:pt x="14" y="761"/>
                  </a:lnTo>
                  <a:lnTo>
                    <a:pt x="40" y="823"/>
                  </a:lnTo>
                  <a:lnTo>
                    <a:pt x="78" y="882"/>
                  </a:lnTo>
                  <a:lnTo>
                    <a:pt x="103" y="908"/>
                  </a:lnTo>
                  <a:lnTo>
                    <a:pt x="103" y="908"/>
                  </a:lnTo>
                  <a:lnTo>
                    <a:pt x="130" y="932"/>
                  </a:lnTo>
                  <a:lnTo>
                    <a:pt x="188" y="970"/>
                  </a:lnTo>
                  <a:lnTo>
                    <a:pt x="251" y="996"/>
                  </a:lnTo>
                  <a:lnTo>
                    <a:pt x="318" y="1010"/>
                  </a:lnTo>
                  <a:lnTo>
                    <a:pt x="385" y="1010"/>
                  </a:lnTo>
                  <a:lnTo>
                    <a:pt x="452" y="996"/>
                  </a:lnTo>
                  <a:lnTo>
                    <a:pt x="516" y="970"/>
                  </a:lnTo>
                  <a:lnTo>
                    <a:pt x="574" y="932"/>
                  </a:lnTo>
                  <a:lnTo>
                    <a:pt x="600" y="908"/>
                  </a:lnTo>
                  <a:lnTo>
                    <a:pt x="1015" y="495"/>
                  </a:lnTo>
                  <a:lnTo>
                    <a:pt x="517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9185910" y="3811270"/>
              <a:ext cx="187960" cy="99060"/>
            </a:xfrm>
            <a:custGeom>
              <a:avLst/>
              <a:gdLst>
                <a:gd name="TX0" fmla="*/ 516 w 1016"/>
                <a:gd name="TY0" fmla="*/ 0 h 1012"/>
                <a:gd name="TX1" fmla="*/ 1014 w 1016"/>
                <a:gd name="TY1" fmla="*/ 495 h 1012"/>
                <a:gd name="TX2" fmla="*/ 599 w 1016"/>
                <a:gd name="TY2" fmla="*/ 908 h 1012"/>
                <a:gd name="TX3" fmla="*/ 572 w 1016"/>
                <a:gd name="TY3" fmla="*/ 933 h 1012"/>
                <a:gd name="TX4" fmla="*/ 514 w 1016"/>
                <a:gd name="TY4" fmla="*/ 971 h 1012"/>
                <a:gd name="TX5" fmla="*/ 451 w 1016"/>
                <a:gd name="TY5" fmla="*/ 997 h 1012"/>
                <a:gd name="TX6" fmla="*/ 384 w 1016"/>
                <a:gd name="TY6" fmla="*/ 1010 h 1012"/>
                <a:gd name="TX7" fmla="*/ 317 w 1016"/>
                <a:gd name="TY7" fmla="*/ 1010 h 1012"/>
                <a:gd name="TX8" fmla="*/ 250 w 1016"/>
                <a:gd name="TY8" fmla="*/ 997 h 1012"/>
                <a:gd name="TX9" fmla="*/ 186 w 1016"/>
                <a:gd name="TY9" fmla="*/ 971 h 1012"/>
                <a:gd name="TX10" fmla="*/ 128 w 1016"/>
                <a:gd name="TY10" fmla="*/ 933 h 1012"/>
                <a:gd name="TX11" fmla="*/ 102 w 1016"/>
                <a:gd name="TY11" fmla="*/ 908 h 1012"/>
                <a:gd name="TX12" fmla="*/ 102 w 1016"/>
                <a:gd name="TY12" fmla="*/ 908 h 1012"/>
                <a:gd name="TX13" fmla="*/ 77 w 1016"/>
                <a:gd name="TY13" fmla="*/ 882 h 1012"/>
                <a:gd name="TX14" fmla="*/ 38 w 1016"/>
                <a:gd name="TY14" fmla="*/ 824 h 1012"/>
                <a:gd name="TX15" fmla="*/ 12 w 1016"/>
                <a:gd name="TY15" fmla="*/ 760 h 1012"/>
                <a:gd name="TX16" fmla="*/ 0 w 1016"/>
                <a:gd name="TY16" fmla="*/ 694 h 1012"/>
                <a:gd name="TX17" fmla="*/ 0 w 1016"/>
                <a:gd name="TY17" fmla="*/ 626 h 1012"/>
                <a:gd name="TX18" fmla="*/ 12 w 1016"/>
                <a:gd name="TY18" fmla="*/ 560 h 1012"/>
                <a:gd name="TX19" fmla="*/ 38 w 1016"/>
                <a:gd name="TY19" fmla="*/ 497 h 1012"/>
                <a:gd name="TX20" fmla="*/ 77 w 1016"/>
                <a:gd name="TY20" fmla="*/ 439 h 1012"/>
                <a:gd name="TX21" fmla="*/ 102 w 1016"/>
                <a:gd name="TY21" fmla="*/ 413 h 1012"/>
                <a:gd name="TX22" fmla="*/ 516 w 1016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12">
                  <a:moveTo>
                    <a:pt x="516" y="0"/>
                  </a:moveTo>
                  <a:lnTo>
                    <a:pt x="1014" y="495"/>
                  </a:lnTo>
                  <a:lnTo>
                    <a:pt x="599" y="908"/>
                  </a:lnTo>
                  <a:lnTo>
                    <a:pt x="572" y="933"/>
                  </a:lnTo>
                  <a:lnTo>
                    <a:pt x="514" y="971"/>
                  </a:lnTo>
                  <a:lnTo>
                    <a:pt x="451" y="997"/>
                  </a:lnTo>
                  <a:lnTo>
                    <a:pt x="384" y="1010"/>
                  </a:lnTo>
                  <a:lnTo>
                    <a:pt x="317" y="1010"/>
                  </a:lnTo>
                  <a:lnTo>
                    <a:pt x="250" y="997"/>
                  </a:lnTo>
                  <a:lnTo>
                    <a:pt x="186" y="971"/>
                  </a:lnTo>
                  <a:lnTo>
                    <a:pt x="128" y="933"/>
                  </a:lnTo>
                  <a:lnTo>
                    <a:pt x="102" y="908"/>
                  </a:lnTo>
                  <a:lnTo>
                    <a:pt x="102" y="908"/>
                  </a:lnTo>
                  <a:lnTo>
                    <a:pt x="77" y="882"/>
                  </a:lnTo>
                  <a:lnTo>
                    <a:pt x="38" y="824"/>
                  </a:lnTo>
                  <a:lnTo>
                    <a:pt x="12" y="760"/>
                  </a:lnTo>
                  <a:lnTo>
                    <a:pt x="0" y="694"/>
                  </a:lnTo>
                  <a:lnTo>
                    <a:pt x="0" y="626"/>
                  </a:lnTo>
                  <a:lnTo>
                    <a:pt x="12" y="560"/>
                  </a:lnTo>
                  <a:lnTo>
                    <a:pt x="38" y="497"/>
                  </a:lnTo>
                  <a:lnTo>
                    <a:pt x="77" y="439"/>
                  </a:lnTo>
                  <a:lnTo>
                    <a:pt x="102" y="413"/>
                  </a:lnTo>
                  <a:lnTo>
                    <a:pt x="516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10167620" y="2572385"/>
              <a:ext cx="246380" cy="129540"/>
            </a:xfrm>
            <a:custGeom>
              <a:avLst/>
              <a:gdLst>
                <a:gd name="TX0" fmla="*/ 663 w 1328"/>
                <a:gd name="TY0" fmla="*/ 0 h 1323"/>
                <a:gd name="TX1" fmla="*/ 0 w 1328"/>
                <a:gd name="TY1" fmla="*/ 661 h 1323"/>
                <a:gd name="TX2" fmla="*/ 663 w 1328"/>
                <a:gd name="TY2" fmla="*/ 1321 h 1323"/>
                <a:gd name="TX3" fmla="*/ 1326 w 1328"/>
                <a:gd name="TY3" fmla="*/ 661 h 1323"/>
                <a:gd name="TX4" fmla="*/ 663 w 1328"/>
                <a:gd name="TY4" fmla="*/ 0 h 13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1328" h="1323">
                  <a:moveTo>
                    <a:pt x="663" y="0"/>
                  </a:moveTo>
                  <a:lnTo>
                    <a:pt x="0" y="661"/>
                  </a:lnTo>
                  <a:lnTo>
                    <a:pt x="663" y="1321"/>
                  </a:lnTo>
                  <a:lnTo>
                    <a:pt x="1326" y="661"/>
                  </a:lnTo>
                  <a:lnTo>
                    <a:pt x="663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9914255" y="3174365"/>
              <a:ext cx="160020" cy="96520"/>
            </a:xfrm>
            <a:custGeom>
              <a:avLst/>
              <a:gdLst>
                <a:gd name="TX0" fmla="*/ 868 w 870"/>
                <a:gd name="TY0" fmla="*/ 985 h 987"/>
                <a:gd name="TX1" fmla="*/ 538 w 870"/>
                <a:gd name="TY1" fmla="*/ 985 h 987"/>
                <a:gd name="TX2" fmla="*/ 537 w 870"/>
                <a:gd name="TY2" fmla="*/ 937 h 987"/>
                <a:gd name="TX3" fmla="*/ 526 w 870"/>
                <a:gd name="TY3" fmla="*/ 847 h 987"/>
                <a:gd name="TX4" fmla="*/ 505 w 870"/>
                <a:gd name="TY4" fmla="*/ 766 h 987"/>
                <a:gd name="TX5" fmla="*/ 475 w 870"/>
                <a:gd name="TY5" fmla="*/ 693 h 987"/>
                <a:gd name="TX6" fmla="*/ 438 w 870"/>
                <a:gd name="TY6" fmla="*/ 629 h 987"/>
                <a:gd name="TX7" fmla="*/ 397 w 870"/>
                <a:gd name="TY7" fmla="*/ 571 h 987"/>
                <a:gd name="TX8" fmla="*/ 351 w 870"/>
                <a:gd name="TY8" fmla="*/ 521 h 987"/>
                <a:gd name="TX9" fmla="*/ 302 w 870"/>
                <a:gd name="TY9" fmla="*/ 477 h 987"/>
                <a:gd name="TX10" fmla="*/ 227 w 870"/>
                <a:gd name="TY10" fmla="*/ 423 h 987"/>
                <a:gd name="TX11" fmla="*/ 134 w 870"/>
                <a:gd name="TY11" fmla="*/ 370 h 987"/>
                <a:gd name="TX12" fmla="*/ 24 w 870"/>
                <a:gd name="TY12" fmla="*/ 326 h 987"/>
                <a:gd name="TX13" fmla="*/ 0 w 870"/>
                <a:gd name="TY13" fmla="*/ 321 h 987"/>
                <a:gd name="TX14" fmla="*/ 79 w 870"/>
                <a:gd name="TY14" fmla="*/ 0 h 987"/>
                <a:gd name="TX15" fmla="*/ 133 w 870"/>
                <a:gd name="TY15" fmla="*/ 15 h 987"/>
                <a:gd name="TX16" fmla="*/ 253 w 870"/>
                <a:gd name="TY16" fmla="*/ 62 h 987"/>
                <a:gd name="TX17" fmla="*/ 383 w 870"/>
                <a:gd name="TY17" fmla="*/ 132 h 987"/>
                <a:gd name="TX18" fmla="*/ 482 w 870"/>
                <a:gd name="TY18" fmla="*/ 201 h 987"/>
                <a:gd name="TX19" fmla="*/ 545 w 870"/>
                <a:gd name="TY19" fmla="*/ 255 h 987"/>
                <a:gd name="TX20" fmla="*/ 607 w 870"/>
                <a:gd name="TY20" fmla="*/ 314 h 987"/>
                <a:gd name="TX21" fmla="*/ 664 w 870"/>
                <a:gd name="TY21" fmla="*/ 381 h 987"/>
                <a:gd name="TX22" fmla="*/ 717 w 870"/>
                <a:gd name="TY22" fmla="*/ 454 h 987"/>
                <a:gd name="TX23" fmla="*/ 763 w 870"/>
                <a:gd name="TY23" fmla="*/ 535 h 987"/>
                <a:gd name="TX24" fmla="*/ 803 w 870"/>
                <a:gd name="TY24" fmla="*/ 621 h 987"/>
                <a:gd name="TX25" fmla="*/ 834 w 870"/>
                <a:gd name="TY25" fmla="*/ 717 h 987"/>
                <a:gd name="TX26" fmla="*/ 856 w 870"/>
                <a:gd name="TY26" fmla="*/ 818 h 987"/>
                <a:gd name="TX27" fmla="*/ 867 w 870"/>
                <a:gd name="TY27" fmla="*/ 928 h 987"/>
                <a:gd name="TX28" fmla="*/ 868 w 870"/>
                <a:gd name="TY28" fmla="*/ 985 h 98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870" h="987">
                  <a:moveTo>
                    <a:pt x="868" y="985"/>
                  </a:moveTo>
                  <a:lnTo>
                    <a:pt x="538" y="985"/>
                  </a:lnTo>
                  <a:lnTo>
                    <a:pt x="537" y="937"/>
                  </a:lnTo>
                  <a:lnTo>
                    <a:pt x="526" y="847"/>
                  </a:lnTo>
                  <a:lnTo>
                    <a:pt x="505" y="766"/>
                  </a:lnTo>
                  <a:lnTo>
                    <a:pt x="475" y="693"/>
                  </a:lnTo>
                  <a:lnTo>
                    <a:pt x="438" y="629"/>
                  </a:lnTo>
                  <a:lnTo>
                    <a:pt x="397" y="571"/>
                  </a:lnTo>
                  <a:lnTo>
                    <a:pt x="351" y="521"/>
                  </a:lnTo>
                  <a:lnTo>
                    <a:pt x="302" y="477"/>
                  </a:lnTo>
                  <a:lnTo>
                    <a:pt x="227" y="423"/>
                  </a:lnTo>
                  <a:lnTo>
                    <a:pt x="134" y="370"/>
                  </a:lnTo>
                  <a:lnTo>
                    <a:pt x="24" y="326"/>
                  </a:lnTo>
                  <a:lnTo>
                    <a:pt x="0" y="321"/>
                  </a:lnTo>
                  <a:lnTo>
                    <a:pt x="79" y="0"/>
                  </a:lnTo>
                  <a:lnTo>
                    <a:pt x="133" y="15"/>
                  </a:lnTo>
                  <a:lnTo>
                    <a:pt x="253" y="62"/>
                  </a:lnTo>
                  <a:lnTo>
                    <a:pt x="383" y="132"/>
                  </a:lnTo>
                  <a:lnTo>
                    <a:pt x="482" y="201"/>
                  </a:lnTo>
                  <a:lnTo>
                    <a:pt x="545" y="255"/>
                  </a:lnTo>
                  <a:lnTo>
                    <a:pt x="607" y="314"/>
                  </a:lnTo>
                  <a:lnTo>
                    <a:pt x="664" y="381"/>
                  </a:lnTo>
                  <a:lnTo>
                    <a:pt x="717" y="454"/>
                  </a:lnTo>
                  <a:lnTo>
                    <a:pt x="763" y="535"/>
                  </a:lnTo>
                  <a:lnTo>
                    <a:pt x="803" y="621"/>
                  </a:lnTo>
                  <a:lnTo>
                    <a:pt x="834" y="717"/>
                  </a:lnTo>
                  <a:lnTo>
                    <a:pt x="856" y="818"/>
                  </a:lnTo>
                  <a:lnTo>
                    <a:pt x="867" y="928"/>
                  </a:lnTo>
                  <a:lnTo>
                    <a:pt x="868" y="985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7" name="Rectangle 216"/>
            <p:cNvSpPr>
              <a:spLocks/>
            </p:cNvSpPr>
            <p:nvPr/>
          </p:nvSpPr>
          <p:spPr bwMode="auto">
            <a:xfrm>
              <a:off x="10015220" y="3304540"/>
              <a:ext cx="63500" cy="342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9254490" y="3594100"/>
              <a:ext cx="335280" cy="175260"/>
            </a:xfrm>
            <a:custGeom>
              <a:avLst/>
              <a:gdLst>
                <a:gd name="TX0" fmla="*/ 1743 w 1806"/>
                <a:gd name="TY0" fmla="*/ 1484 h 1798"/>
                <a:gd name="TX1" fmla="*/ 233 w 1806"/>
                <a:gd name="TY1" fmla="*/ 0 h 1798"/>
                <a:gd name="TX2" fmla="*/ 120 w 1806"/>
                <a:gd name="TY2" fmla="*/ 114 h 1798"/>
                <a:gd name="TX3" fmla="*/ 0 w 1806"/>
                <a:gd name="TY3" fmla="*/ 235 h 1798"/>
                <a:gd name="TX4" fmla="*/ 1504 w 1806"/>
                <a:gd name="TY4" fmla="*/ 1712 h 1798"/>
                <a:gd name="TX5" fmla="*/ 1579 w 1806"/>
                <a:gd name="TY5" fmla="*/ 1796 h 1798"/>
                <a:gd name="TX6" fmla="*/ 1608 w 1806"/>
                <a:gd name="TY6" fmla="*/ 1767 h 1798"/>
                <a:gd name="TX7" fmla="*/ 1804 w 1806"/>
                <a:gd name="TY7" fmla="*/ 1553 h 1798"/>
                <a:gd name="TX8" fmla="*/ 1743 w 1806"/>
                <a:gd name="TY8" fmla="*/ 1484 h 1798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</a:cxnLst>
              <a:rect l="l" t="t" r="r" b="b"/>
              <a:pathLst>
                <a:path w="1806" h="1798">
                  <a:moveTo>
                    <a:pt x="1743" y="1484"/>
                  </a:moveTo>
                  <a:lnTo>
                    <a:pt x="233" y="0"/>
                  </a:lnTo>
                  <a:lnTo>
                    <a:pt x="120" y="114"/>
                  </a:lnTo>
                  <a:lnTo>
                    <a:pt x="0" y="235"/>
                  </a:lnTo>
                  <a:lnTo>
                    <a:pt x="1504" y="1712"/>
                  </a:lnTo>
                  <a:lnTo>
                    <a:pt x="1579" y="1796"/>
                  </a:lnTo>
                  <a:lnTo>
                    <a:pt x="1608" y="1767"/>
                  </a:lnTo>
                  <a:lnTo>
                    <a:pt x="1804" y="1553"/>
                  </a:lnTo>
                  <a:lnTo>
                    <a:pt x="1743" y="1484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ctr" defTabSz="914400" eaLnBrk="1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506730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281305" indent="-254000" algn="ctr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Заповніть схему. </a:t>
            </a:r>
            <a:endParaRPr lang="ko-KR" altLang="en-US" sz="30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3000" spc="-50">
                <a:solidFill>
                  <a:srgbClr val="000000"/>
                </a:solidFill>
                <a:latin typeface="Calibri" charset="0"/>
                <a:ea typeface="Calibri" charset="0"/>
              </a:rPr>
              <a:t>Умови протікання реакцій йонного обміну</a:t>
            </a:r>
            <a:endParaRPr lang="ko-KR" altLang="en-US" sz="3000">
              <a:solidFill>
                <a:srgbClr val="000000"/>
              </a:solidFill>
              <a:latin typeface="Calibri" charset="0"/>
              <a:ea typeface="Calibri" charset="0"/>
            </a:endParaRPr>
          </a:p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3000">
              <a:solidFill>
                <a:srgbClr val="000000"/>
              </a:solidFill>
              <a:latin typeface="Calibri" charset="0"/>
              <a:ea typeface="Calibri" charset="0"/>
            </a:endParaRPr>
          </a:p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3000">
              <a:solidFill>
                <a:srgbClr val="000000"/>
              </a:solidFill>
              <a:latin typeface="Calibri" charset="0"/>
              <a:ea typeface="Calibri" charset="0"/>
            </a:endParaRPr>
          </a:p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1400" u="sng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14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</a:t>
            </a:r>
            <a:endParaRPr lang="ko-KR" altLang="en-US" sz="30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Фигура 3"/>
          <p:cNvSpPr>
            <a:spLocks/>
          </p:cNvSpPr>
          <p:nvPr/>
        </p:nvSpPr>
        <p:spPr>
          <a:xfrm>
            <a:off x="1031240" y="4187190"/>
            <a:ext cx="2771140" cy="915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  <p:sp>
        <p:nvSpPr>
          <p:cNvPr id="5" name="Фигура 4"/>
          <p:cNvSpPr>
            <a:spLocks/>
          </p:cNvSpPr>
          <p:nvPr/>
        </p:nvSpPr>
        <p:spPr>
          <a:xfrm>
            <a:off x="4721225" y="4184015"/>
            <a:ext cx="2622550" cy="915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  <p:sp>
        <p:nvSpPr>
          <p:cNvPr id="6" name="Фигура 5"/>
          <p:cNvSpPr>
            <a:spLocks/>
          </p:cNvSpPr>
          <p:nvPr/>
        </p:nvSpPr>
        <p:spPr>
          <a:xfrm>
            <a:off x="8355965" y="4194175"/>
            <a:ext cx="2851785" cy="915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  <p:cxnSp>
        <p:nvCxnSpPr>
          <p:cNvPr id="11" name="Фигура 10"/>
          <p:cNvCxnSpPr/>
          <p:nvPr/>
        </p:nvCxnSpPr>
        <p:spPr>
          <a:xfrm>
            <a:off x="6162675" y="2447925"/>
            <a:ext cx="50165" cy="1417320"/>
          </a:xfrm>
          <a:prstGeom prst="straightConnector1">
            <a:avLst/>
          </a:prstGeom>
          <a:ln w="6350" cap="flat" cmpd="sng">
            <a:prstDash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Фигура 11"/>
          <p:cNvCxnSpPr/>
          <p:nvPr/>
        </p:nvCxnSpPr>
        <p:spPr>
          <a:xfrm>
            <a:off x="8336915" y="2447290"/>
            <a:ext cx="1976119" cy="1553845"/>
          </a:xfrm>
          <a:prstGeom prst="straightConnector1">
            <a:avLst/>
          </a:prstGeom>
          <a:ln w="6350" cap="flat" cmpd="sng">
            <a:prstDash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Фигура 12"/>
          <p:cNvCxnSpPr/>
          <p:nvPr/>
        </p:nvCxnSpPr>
        <p:spPr>
          <a:xfrm flipH="1">
            <a:off x="1602740" y="2534920"/>
            <a:ext cx="1727835" cy="1466850"/>
          </a:xfrm>
          <a:prstGeom prst="straightConnector1">
            <a:avLst/>
          </a:prstGeom>
          <a:ln w="6350" cap="flat" cmpd="sng">
            <a:prstDash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овое поле 13"/>
          <p:cNvSpPr txBox="1">
            <a:spLocks/>
          </p:cNvSpPr>
          <p:nvPr/>
        </p:nvSpPr>
        <p:spPr>
          <a:xfrm>
            <a:off x="1854835" y="4531360"/>
            <a:ext cx="229870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506730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281305" indent="-254000" algn="ctr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sz="3000" spc="-2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Заповніть схему. </a:t>
            </a:r>
            <a:endParaRPr lang="ko-KR" altLang="en-US" sz="30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3000" spc="-50">
                <a:solidFill>
                  <a:srgbClr val="000000"/>
                </a:solidFill>
                <a:latin typeface="Calibri" charset="0"/>
                <a:ea typeface="Calibri" charset="0"/>
              </a:rPr>
              <a:t>Умови протікання реакцій йонного обміну</a:t>
            </a:r>
            <a:endParaRPr lang="ko-KR" altLang="en-US" sz="3000">
              <a:solidFill>
                <a:srgbClr val="000000"/>
              </a:solidFill>
              <a:latin typeface="Calibri" charset="0"/>
              <a:ea typeface="Calibri" charset="0"/>
            </a:endParaRPr>
          </a:p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3000">
              <a:solidFill>
                <a:srgbClr val="000000"/>
              </a:solidFill>
              <a:latin typeface="Calibri" charset="0"/>
              <a:ea typeface="Calibri" charset="0"/>
            </a:endParaRPr>
          </a:p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3000">
              <a:solidFill>
                <a:srgbClr val="000000"/>
              </a:solidFill>
              <a:latin typeface="Calibri" charset="0"/>
              <a:ea typeface="Calibri" charset="0"/>
            </a:endParaRPr>
          </a:p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1400" u="sng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14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</a:t>
            </a:r>
            <a:endParaRPr lang="ko-KR" altLang="en-US" sz="30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Фигура 3"/>
          <p:cNvSpPr>
            <a:spLocks/>
          </p:cNvSpPr>
          <p:nvPr/>
        </p:nvSpPr>
        <p:spPr>
          <a:xfrm>
            <a:off x="1031240" y="4187190"/>
            <a:ext cx="2771140" cy="915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1800" b="1">
                <a:latin typeface="Segoe UI" charset="0"/>
                <a:ea typeface="Segoe UI" charset="0"/>
              </a:rPr>
              <a:t>УТВОРЕННЯ ОСАДУ</a:t>
            </a:r>
            <a:endParaRPr lang="ko-KR" altLang="en-US" sz="1800" b="1">
              <a:latin typeface="Segoe UI" charset="0"/>
              <a:ea typeface="Segoe UI" charset="0"/>
            </a:endParaRPr>
          </a:p>
        </p:txBody>
      </p:sp>
      <p:sp>
        <p:nvSpPr>
          <p:cNvPr id="5" name="Фигура 4"/>
          <p:cNvSpPr>
            <a:spLocks/>
          </p:cNvSpPr>
          <p:nvPr/>
        </p:nvSpPr>
        <p:spPr>
          <a:xfrm>
            <a:off x="4721225" y="4184015"/>
            <a:ext cx="2622550" cy="915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1800" b="1">
                <a:latin typeface="Segoe UI" charset="0"/>
                <a:ea typeface="Segoe UI" charset="0"/>
              </a:rPr>
              <a:t>ВИДІЛЕННЯ ГАЗУ</a:t>
            </a:r>
            <a:endParaRPr lang="ko-KR" altLang="en-US" sz="1800" b="1">
              <a:latin typeface="Segoe UI" charset="0"/>
              <a:ea typeface="Segoe UI" charset="0"/>
            </a:endParaRPr>
          </a:p>
        </p:txBody>
      </p:sp>
      <p:sp>
        <p:nvSpPr>
          <p:cNvPr id="6" name="Фигура 5"/>
          <p:cNvSpPr>
            <a:spLocks/>
          </p:cNvSpPr>
          <p:nvPr/>
        </p:nvSpPr>
        <p:spPr>
          <a:xfrm>
            <a:off x="8355965" y="4194175"/>
            <a:ext cx="2851785" cy="915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1800" b="1">
                <a:latin typeface="Segoe UI" charset="0"/>
                <a:ea typeface="Segoe UI" charset="0"/>
              </a:rPr>
              <a:t>УТВОРЕННЯ ВОДИ</a:t>
            </a:r>
            <a:endParaRPr lang="ko-KR" altLang="en-US" sz="1800" b="1">
              <a:latin typeface="Segoe UI" charset="0"/>
              <a:ea typeface="Segoe UI" charset="0"/>
            </a:endParaRPr>
          </a:p>
        </p:txBody>
      </p:sp>
      <p:cxnSp>
        <p:nvCxnSpPr>
          <p:cNvPr id="11" name="Фигура 10"/>
          <p:cNvCxnSpPr/>
          <p:nvPr/>
        </p:nvCxnSpPr>
        <p:spPr>
          <a:xfrm>
            <a:off x="6162675" y="2447925"/>
            <a:ext cx="50165" cy="1417320"/>
          </a:xfrm>
          <a:prstGeom prst="straightConnector1">
            <a:avLst/>
          </a:prstGeom>
          <a:ln w="6350" cap="flat" cmpd="sng">
            <a:prstDash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Фигура 11"/>
          <p:cNvCxnSpPr/>
          <p:nvPr/>
        </p:nvCxnSpPr>
        <p:spPr>
          <a:xfrm>
            <a:off x="8336915" y="2447290"/>
            <a:ext cx="1976119" cy="1553845"/>
          </a:xfrm>
          <a:prstGeom prst="straightConnector1">
            <a:avLst/>
          </a:prstGeom>
          <a:ln w="6350" cap="flat" cmpd="sng">
            <a:prstDash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Фигура 12"/>
          <p:cNvCxnSpPr/>
          <p:nvPr/>
        </p:nvCxnSpPr>
        <p:spPr>
          <a:xfrm flipH="1">
            <a:off x="1602740" y="2534920"/>
            <a:ext cx="1727835" cy="1466850"/>
          </a:xfrm>
          <a:prstGeom prst="straightConnector1">
            <a:avLst/>
          </a:prstGeom>
          <a:ln w="6350" cap="flat" cmpd="sng">
            <a:prstDash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овое поле 13"/>
          <p:cNvSpPr txBox="1">
            <a:spLocks/>
          </p:cNvSpPr>
          <p:nvPr/>
        </p:nvSpPr>
        <p:spPr>
          <a:xfrm>
            <a:off x="1854835" y="4531360"/>
            <a:ext cx="229870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구름 30"/>
          <p:cNvSpPr>
            <a:spLocks/>
          </p:cNvSpPr>
          <p:nvPr/>
        </p:nvSpPr>
        <p:spPr>
          <a:xfrm>
            <a:off x="894715" y="1130935"/>
            <a:ext cx="1178560" cy="927100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2" name="구름 31"/>
          <p:cNvSpPr>
            <a:spLocks/>
          </p:cNvSpPr>
          <p:nvPr/>
        </p:nvSpPr>
        <p:spPr>
          <a:xfrm>
            <a:off x="6285865" y="1528445"/>
            <a:ext cx="262255" cy="262255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3" name="구름 32"/>
          <p:cNvSpPr>
            <a:spLocks/>
          </p:cNvSpPr>
          <p:nvPr/>
        </p:nvSpPr>
        <p:spPr>
          <a:xfrm>
            <a:off x="5609590" y="1528445"/>
            <a:ext cx="81915" cy="81915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4" name="구름 33"/>
          <p:cNvSpPr>
            <a:spLocks/>
          </p:cNvSpPr>
          <p:nvPr/>
        </p:nvSpPr>
        <p:spPr>
          <a:xfrm>
            <a:off x="6452235" y="1992630"/>
            <a:ext cx="153670" cy="153670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71" name="자유형 70"/>
          <p:cNvSpPr>
            <a:spLocks/>
          </p:cNvSpPr>
          <p:nvPr/>
        </p:nvSpPr>
        <p:spPr>
          <a:xfrm flipH="1">
            <a:off x="-5715" y="2149475"/>
            <a:ext cx="12220575" cy="4747260"/>
          </a:xfrm>
          <a:custGeom>
            <a:avLst/>
            <a:gdLst>
              <a:gd name="TX0" fmla="*/ 6193030 w 12219040"/>
              <a:gd name="TY0" fmla="*/ 0 h 5199196"/>
              <a:gd name="TX1" fmla="*/ 6121643 w 12219040"/>
              <a:gd name="TY1" fmla="*/ 0 h 5199196"/>
              <a:gd name="TX2" fmla="*/ 6084981 w 12219040"/>
              <a:gd name="TY2" fmla="*/ 240041 h 5199196"/>
              <a:gd name="TX3" fmla="*/ 4297050 w 12219040"/>
              <a:gd name="TY3" fmla="*/ 2941366 h 5199196"/>
              <a:gd name="TX4" fmla="*/ 4133340 w 12219040"/>
              <a:gd name="TY4" fmla="*/ 3044848 h 5199196"/>
              <a:gd name="TX5" fmla="*/ 4022709 w 12219040"/>
              <a:gd name="TY5" fmla="*/ 2953570 h 5199196"/>
              <a:gd name="TX6" fmla="*/ 3499286 w 12219040"/>
              <a:gd name="TY6" fmla="*/ 2793686 h 5199196"/>
              <a:gd name="TX7" fmla="*/ 2837312 w 12219040"/>
              <a:gd name="TY7" fmla="*/ 3067885 h 5199196"/>
              <a:gd name="TX8" fmla="*/ 2804361 w 12219040"/>
              <a:gd name="TY8" fmla="*/ 3107821 h 5199196"/>
              <a:gd name="TX9" fmla="*/ 2781559 w 12219040"/>
              <a:gd name="TY9" fmla="*/ 3080185 h 5199196"/>
              <a:gd name="TX10" fmla="*/ 2119585 w 12219040"/>
              <a:gd name="TY10" fmla="*/ 2805986 h 5199196"/>
              <a:gd name="TX11" fmla="*/ 1755184 w 12219040"/>
              <a:gd name="TY11" fmla="*/ 2879555 h 5199196"/>
              <a:gd name="TX12" fmla="*/ 1744613 w 12219040"/>
              <a:gd name="TY12" fmla="*/ 2884648 h 5199196"/>
              <a:gd name="TX13" fmla="*/ 1712461 w 12219040"/>
              <a:gd name="TY13" fmla="*/ 2825412 h 5199196"/>
              <a:gd name="TX14" fmla="*/ 936172 w 12219040"/>
              <a:gd name="TY14" fmla="*/ 2412663 h 5199196"/>
              <a:gd name="TX15" fmla="*/ 0 w 12219040"/>
              <a:gd name="TY15" fmla="*/ 3348835 h 5199196"/>
              <a:gd name="TX16" fmla="*/ 9013 w 12219040"/>
              <a:gd name="TY16" fmla="*/ 3438243 h 5199196"/>
              <a:gd name="TX17" fmla="*/ 9013 w 12219040"/>
              <a:gd name="TY17" fmla="*/ 4306565 h 5199196"/>
              <a:gd name="TX18" fmla="*/ 9013 w 12219040"/>
              <a:gd name="TY18" fmla="*/ 4678329 h 5199196"/>
              <a:gd name="TX19" fmla="*/ 9013 w 12219040"/>
              <a:gd name="TY19" fmla="*/ 5199194 h 5199196"/>
              <a:gd name="TX20" fmla="*/ 12210026 w 12219040"/>
              <a:gd name="TY20" fmla="*/ 5199194 h 5199196"/>
              <a:gd name="TX21" fmla="*/ 12210026 w 12219040"/>
              <a:gd name="TY21" fmla="*/ 4306565 h 5199196"/>
              <a:gd name="TX22" fmla="*/ 12210026 w 12219040"/>
              <a:gd name="TY22" fmla="*/ 4306565 h 5199196"/>
              <a:gd name="TX23" fmla="*/ 12210026 w 12219040"/>
              <a:gd name="TY23" fmla="*/ 3525084 h 5199196"/>
              <a:gd name="TX24" fmla="*/ 12219038 w 12219040"/>
              <a:gd name="TY24" fmla="*/ 3435685 h 5199196"/>
              <a:gd name="TX25" fmla="*/ 11282866 w 12219040"/>
              <a:gd name="TY25" fmla="*/ 2499513 h 5199196"/>
              <a:gd name="TX26" fmla="*/ 10506577 w 12219040"/>
              <a:gd name="TY26" fmla="*/ 2912262 h 5199196"/>
              <a:gd name="TX27" fmla="*/ 10474425 w 12219040"/>
              <a:gd name="TY27" fmla="*/ 2971498 h 5199196"/>
              <a:gd name="TX28" fmla="*/ 10463854 w 12219040"/>
              <a:gd name="TY28" fmla="*/ 2966405 h 5199196"/>
              <a:gd name="TX29" fmla="*/ 10099453 w 12219040"/>
              <a:gd name="TY29" fmla="*/ 2892836 h 5199196"/>
              <a:gd name="TX30" fmla="*/ 9437479 w 12219040"/>
              <a:gd name="TY30" fmla="*/ 3167035 h 5199196"/>
              <a:gd name="TX31" fmla="*/ 9414677 w 12219040"/>
              <a:gd name="TY31" fmla="*/ 3194671 h 5199196"/>
              <a:gd name="TX32" fmla="*/ 9381726 w 12219040"/>
              <a:gd name="TY32" fmla="*/ 3154735 h 5199196"/>
              <a:gd name="TX33" fmla="*/ 8719752 w 12219040"/>
              <a:gd name="TY33" fmla="*/ 2880536 h 5199196"/>
              <a:gd name="TX34" fmla="*/ 8196329 w 12219040"/>
              <a:gd name="TY34" fmla="*/ 3040420 h 5199196"/>
              <a:gd name="TX35" fmla="*/ 8186784 w 12219040"/>
              <a:gd name="TY35" fmla="*/ 3048295 h 5199196"/>
              <a:gd name="TX36" fmla="*/ 8017622 w 12219040"/>
              <a:gd name="TY36" fmla="*/ 2941367 h 5199196"/>
              <a:gd name="TX37" fmla="*/ 6229693 w 12219040"/>
              <a:gd name="TY37" fmla="*/ 240042 h 519919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6" y="TY16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3" y="TY23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0" y="TY30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6" y="TY36"/>
              </a:cxn>
              <a:cxn ang="0">
                <a:pos x="TX37" y="TY37"/>
              </a:cxn>
            </a:cxnLst>
            <a:rect l="l" t="t" r="r" b="b"/>
            <a:pathLst>
              <a:path w="12219040" h="5199196">
                <a:moveTo>
                  <a:pt x="6193030" y="0"/>
                </a:moveTo>
                <a:lnTo>
                  <a:pt x="6121643" y="0"/>
                </a:lnTo>
                <a:lnTo>
                  <a:pt x="6084981" y="240041"/>
                </a:lnTo>
                <a:cubicBezTo>
                  <a:pt x="5856610" y="1355239"/>
                  <a:pt x="5201253" y="2315017"/>
                  <a:pt x="4297050" y="2941366"/>
                </a:cubicBezTo>
                <a:lnTo>
                  <a:pt x="4133340" y="3044848"/>
                </a:lnTo>
                <a:lnTo>
                  <a:pt x="4022709" y="2953570"/>
                </a:lnTo>
                <a:cubicBezTo>
                  <a:pt x="3873295" y="2852628"/>
                  <a:pt x="3693174" y="2793686"/>
                  <a:pt x="3499286" y="2793686"/>
                </a:cubicBezTo>
                <a:cubicBezTo>
                  <a:pt x="3240769" y="2793686"/>
                  <a:pt x="3006726" y="2898471"/>
                  <a:pt x="2837312" y="3067885"/>
                </a:cubicBezTo>
                <a:lnTo>
                  <a:pt x="2804361" y="3107821"/>
                </a:lnTo>
                <a:lnTo>
                  <a:pt x="2781559" y="3080185"/>
                </a:lnTo>
                <a:cubicBezTo>
                  <a:pt x="2612145" y="2910771"/>
                  <a:pt x="2378102" y="2805986"/>
                  <a:pt x="2119585" y="2805986"/>
                </a:cubicBezTo>
                <a:cubicBezTo>
                  <a:pt x="1990326" y="2805986"/>
                  <a:pt x="1867186" y="2832182"/>
                  <a:pt x="1755184" y="2879555"/>
                </a:cubicBezTo>
                <a:lnTo>
                  <a:pt x="1744613" y="2884648"/>
                </a:lnTo>
                <a:lnTo>
                  <a:pt x="1712461" y="2825412"/>
                </a:lnTo>
                <a:cubicBezTo>
                  <a:pt x="1544224" y="2576389"/>
                  <a:pt x="1259318" y="2412663"/>
                  <a:pt x="936172" y="2412663"/>
                </a:cubicBezTo>
                <a:cubicBezTo>
                  <a:pt x="419138" y="2412663"/>
                  <a:pt x="0" y="2831801"/>
                  <a:pt x="0" y="3348835"/>
                </a:cubicBezTo>
                <a:lnTo>
                  <a:pt x="9013" y="3438243"/>
                </a:lnTo>
                <a:lnTo>
                  <a:pt x="9013" y="4306565"/>
                </a:lnTo>
                <a:lnTo>
                  <a:pt x="9013" y="4678329"/>
                </a:lnTo>
                <a:lnTo>
                  <a:pt x="9013" y="5199194"/>
                </a:lnTo>
                <a:lnTo>
                  <a:pt x="12210026" y="5199194"/>
                </a:lnTo>
                <a:lnTo>
                  <a:pt x="12210026" y="4306565"/>
                </a:lnTo>
                <a:lnTo>
                  <a:pt x="12210026" y="4306565"/>
                </a:lnTo>
                <a:lnTo>
                  <a:pt x="12210026" y="3525084"/>
                </a:lnTo>
                <a:lnTo>
                  <a:pt x="12219038" y="3435685"/>
                </a:lnTo>
                <a:cubicBezTo>
                  <a:pt x="12219038" y="2918651"/>
                  <a:pt x="11799900" y="2499513"/>
                  <a:pt x="11282866" y="2499513"/>
                </a:cubicBezTo>
                <a:cubicBezTo>
                  <a:pt x="10959720" y="2499513"/>
                  <a:pt x="10674814" y="2663239"/>
                  <a:pt x="10506577" y="2912262"/>
                </a:cubicBezTo>
                <a:lnTo>
                  <a:pt x="10474425" y="2971498"/>
                </a:lnTo>
                <a:lnTo>
                  <a:pt x="10463854" y="2966405"/>
                </a:lnTo>
                <a:cubicBezTo>
                  <a:pt x="10351852" y="2919032"/>
                  <a:pt x="10228712" y="2892836"/>
                  <a:pt x="10099453" y="2892836"/>
                </a:cubicBezTo>
                <a:cubicBezTo>
                  <a:pt x="9840936" y="2892836"/>
                  <a:pt x="9606893" y="2997621"/>
                  <a:pt x="9437479" y="3167035"/>
                </a:cubicBezTo>
                <a:lnTo>
                  <a:pt x="9414677" y="3194671"/>
                </a:lnTo>
                <a:lnTo>
                  <a:pt x="9381726" y="3154735"/>
                </a:lnTo>
                <a:cubicBezTo>
                  <a:pt x="9212312" y="2985321"/>
                  <a:pt x="8978269" y="2880536"/>
                  <a:pt x="8719752" y="2880536"/>
                </a:cubicBezTo>
                <a:cubicBezTo>
                  <a:pt x="8525864" y="2880536"/>
                  <a:pt x="8345743" y="2939478"/>
                  <a:pt x="8196329" y="3040420"/>
                </a:cubicBezTo>
                <a:lnTo>
                  <a:pt x="8186784" y="3048295"/>
                </a:lnTo>
                <a:lnTo>
                  <a:pt x="8017622" y="2941367"/>
                </a:lnTo>
                <a:cubicBezTo>
                  <a:pt x="7113420" y="2315018"/>
                  <a:pt x="6458063" y="1355240"/>
                  <a:pt x="6229693" y="240042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36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5" name="직사각형 34"/>
          <p:cNvSpPr>
            <a:spLocks/>
          </p:cNvSpPr>
          <p:nvPr/>
        </p:nvSpPr>
        <p:spPr>
          <a:xfrm>
            <a:off x="3046730" y="5160010"/>
            <a:ext cx="5885180" cy="32258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sp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000" b="0" strike="noStrike" cap="none">
              <a:solidFill>
                <a:srgbClr val="96D1CF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79" name="Group 78"/>
          <p:cNvGrpSpPr/>
          <p:nvPr/>
        </p:nvGrpSpPr>
        <p:grpSpPr bwMode="auto">
          <a:xfrm>
            <a:off x="10734675" y="1372235"/>
            <a:ext cx="1018540" cy="1075055"/>
            <a:chOff x="10734675" y="1372235"/>
            <a:chExt cx="1018540" cy="1075055"/>
          </a:xfrm>
        </p:grpSpPr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10780395" y="1816100"/>
              <a:ext cx="609600" cy="590550"/>
            </a:xfrm>
            <a:custGeom>
              <a:avLst/>
              <a:gdLst>
                <a:gd name="TX0" fmla="*/ 4479 w 5725"/>
                <a:gd name="TY0" fmla="*/ 660 h 4622"/>
                <a:gd name="TX1" fmla="*/ 5307 w 5725"/>
                <a:gd name="TY1" fmla="*/ 989 h 4622"/>
                <a:gd name="TX2" fmla="*/ 5553 w 5725"/>
                <a:gd name="TY2" fmla="*/ 806 h 4622"/>
                <a:gd name="TX3" fmla="*/ 5723 w 5725"/>
                <a:gd name="TY3" fmla="*/ 1650 h 4622"/>
                <a:gd name="TX4" fmla="*/ 5473 w 5725"/>
                <a:gd name="TY4" fmla="*/ 1815 h 4622"/>
                <a:gd name="TX5" fmla="*/ 4313 w 5725"/>
                <a:gd name="TY5" fmla="*/ 1650 h 4622"/>
                <a:gd name="TX6" fmla="*/ 4313 w 5725"/>
                <a:gd name="TY6" fmla="*/ 1650 h 4622"/>
                <a:gd name="TX7" fmla="*/ 2654 w 5725"/>
                <a:gd name="TY7" fmla="*/ 3465 h 4622"/>
                <a:gd name="TX8" fmla="*/ 2341 w 5725"/>
                <a:gd name="TY8" fmla="*/ 3776 h 4622"/>
                <a:gd name="TX9" fmla="*/ 1678 w 5725"/>
                <a:gd name="TY9" fmla="*/ 4435 h 4622"/>
                <a:gd name="TX10" fmla="*/ 1492 w 5725"/>
                <a:gd name="TY10" fmla="*/ 4620 h 4622"/>
                <a:gd name="TX11" fmla="*/ 1040 w 5725"/>
                <a:gd name="TY11" fmla="*/ 4080 h 4622"/>
                <a:gd name="TX12" fmla="*/ 1180 w 5725"/>
                <a:gd name="TY12" fmla="*/ 3940 h 4622"/>
                <a:gd name="TX13" fmla="*/ 1844 w 5725"/>
                <a:gd name="TY13" fmla="*/ 3280 h 4622"/>
                <a:gd name="TX14" fmla="*/ 1346 w 5725"/>
                <a:gd name="TY14" fmla="*/ 2785 h 4622"/>
                <a:gd name="TX15" fmla="*/ 683 w 5725"/>
                <a:gd name="TY15" fmla="*/ 3280 h 4622"/>
                <a:gd name="TX16" fmla="*/ 468 w 5725"/>
                <a:gd name="TY16" fmla="*/ 3494 h 4622"/>
                <a:gd name="TX17" fmla="*/ 0 w 5725"/>
                <a:gd name="TY17" fmla="*/ 2970 h 4622"/>
                <a:gd name="TX18" fmla="*/ 185 w 5725"/>
                <a:gd name="TY18" fmla="*/ 2785 h 4622"/>
                <a:gd name="TX19" fmla="*/ 848 w 5725"/>
                <a:gd name="TY19" fmla="*/ 2126 h 4622"/>
                <a:gd name="TX20" fmla="*/ 1162 w 5725"/>
                <a:gd name="TY20" fmla="*/ 1815 h 4622"/>
                <a:gd name="TX21" fmla="*/ 2157 w 5725"/>
                <a:gd name="TY21" fmla="*/ 824 h 4622"/>
                <a:gd name="TX22" fmla="*/ 1300 w 5725"/>
                <a:gd name="TY22" fmla="*/ 830 h 4622"/>
                <a:gd name="TX23" fmla="*/ 1170 w 5725"/>
                <a:gd name="TY23" fmla="*/ 894 h 4622"/>
                <a:gd name="TX24" fmla="*/ 1077 w 5725"/>
                <a:gd name="TY24" fmla="*/ 118 h 4622"/>
                <a:gd name="TX25" fmla="*/ 1315 w 5725"/>
                <a:gd name="TY25" fmla="*/ 0 h 4622"/>
                <a:gd name="TX26" fmla="*/ 2489 w 5725"/>
                <a:gd name="TY26" fmla="*/ 10 h 4622"/>
                <a:gd name="TX27" fmla="*/ 3124 w 5725"/>
                <a:gd name="TY27" fmla="*/ 0 h 4622"/>
                <a:gd name="TX28" fmla="*/ 4479 w 5725"/>
                <a:gd name="TY28" fmla="*/ 660 h 462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5725" h="4622">
                  <a:moveTo>
                    <a:pt x="4479" y="660"/>
                  </a:moveTo>
                  <a:lnTo>
                    <a:pt x="5307" y="989"/>
                  </a:lnTo>
                  <a:lnTo>
                    <a:pt x="5553" y="806"/>
                  </a:lnTo>
                  <a:lnTo>
                    <a:pt x="5723" y="1650"/>
                  </a:lnTo>
                  <a:lnTo>
                    <a:pt x="5473" y="1815"/>
                  </a:lnTo>
                  <a:lnTo>
                    <a:pt x="4313" y="1650"/>
                  </a:lnTo>
                  <a:lnTo>
                    <a:pt x="4313" y="1650"/>
                  </a:lnTo>
                  <a:lnTo>
                    <a:pt x="2654" y="3465"/>
                  </a:lnTo>
                  <a:lnTo>
                    <a:pt x="2341" y="3776"/>
                  </a:lnTo>
                  <a:lnTo>
                    <a:pt x="1678" y="4435"/>
                  </a:lnTo>
                  <a:lnTo>
                    <a:pt x="1492" y="4620"/>
                  </a:lnTo>
                  <a:lnTo>
                    <a:pt x="1040" y="4080"/>
                  </a:lnTo>
                  <a:lnTo>
                    <a:pt x="1180" y="3940"/>
                  </a:lnTo>
                  <a:lnTo>
                    <a:pt x="1844" y="3280"/>
                  </a:lnTo>
                  <a:lnTo>
                    <a:pt x="1346" y="2785"/>
                  </a:lnTo>
                  <a:lnTo>
                    <a:pt x="683" y="3280"/>
                  </a:lnTo>
                  <a:lnTo>
                    <a:pt x="468" y="3494"/>
                  </a:lnTo>
                  <a:lnTo>
                    <a:pt x="0" y="2970"/>
                  </a:lnTo>
                  <a:lnTo>
                    <a:pt x="185" y="2785"/>
                  </a:lnTo>
                  <a:lnTo>
                    <a:pt x="848" y="2126"/>
                  </a:lnTo>
                  <a:lnTo>
                    <a:pt x="1162" y="1815"/>
                  </a:lnTo>
                  <a:lnTo>
                    <a:pt x="2157" y="824"/>
                  </a:lnTo>
                  <a:lnTo>
                    <a:pt x="1300" y="830"/>
                  </a:lnTo>
                  <a:lnTo>
                    <a:pt x="1170" y="894"/>
                  </a:lnTo>
                  <a:lnTo>
                    <a:pt x="1077" y="118"/>
                  </a:lnTo>
                  <a:lnTo>
                    <a:pt x="1315" y="0"/>
                  </a:lnTo>
                  <a:lnTo>
                    <a:pt x="2489" y="10"/>
                  </a:lnTo>
                  <a:lnTo>
                    <a:pt x="3124" y="0"/>
                  </a:lnTo>
                  <a:lnTo>
                    <a:pt x="4479" y="66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10993120" y="1395095"/>
              <a:ext cx="424180" cy="506730"/>
            </a:xfrm>
            <a:custGeom>
              <a:avLst/>
              <a:gdLst>
                <a:gd name="TX0" fmla="*/ 1989 w 3981"/>
                <a:gd name="TY0" fmla="*/ 0 h 3963"/>
                <a:gd name="TX1" fmla="*/ 2092 w 3981"/>
                <a:gd name="TY1" fmla="*/ 2 h 3963"/>
                <a:gd name="TX2" fmla="*/ 2293 w 3981"/>
                <a:gd name="TY2" fmla="*/ 22 h 3963"/>
                <a:gd name="TX3" fmla="*/ 2487 w 3981"/>
                <a:gd name="TY3" fmla="*/ 62 h 3963"/>
                <a:gd name="TX4" fmla="*/ 2673 w 3981"/>
                <a:gd name="TY4" fmla="*/ 120 h 3963"/>
                <a:gd name="TX5" fmla="*/ 2852 w 3981"/>
                <a:gd name="TY5" fmla="*/ 195 h 3963"/>
                <a:gd name="TX6" fmla="*/ 3021 w 3981"/>
                <a:gd name="TY6" fmla="*/ 286 h 3963"/>
                <a:gd name="TX7" fmla="*/ 3181 w 3981"/>
                <a:gd name="TY7" fmla="*/ 392 h 3963"/>
                <a:gd name="TX8" fmla="*/ 3328 w 3981"/>
                <a:gd name="TY8" fmla="*/ 514 h 3963"/>
                <a:gd name="TX9" fmla="*/ 3462 w 3981"/>
                <a:gd name="TY9" fmla="*/ 648 h 3963"/>
                <a:gd name="TX10" fmla="*/ 3585 w 3981"/>
                <a:gd name="TY10" fmla="*/ 795 h 3963"/>
                <a:gd name="TX11" fmla="*/ 3691 w 3981"/>
                <a:gd name="TY11" fmla="*/ 953 h 3963"/>
                <a:gd name="TX12" fmla="*/ 3783 w 3981"/>
                <a:gd name="TY12" fmla="*/ 1122 h 3963"/>
                <a:gd name="TX13" fmla="*/ 3858 w 3981"/>
                <a:gd name="TY13" fmla="*/ 1299 h 3963"/>
                <a:gd name="TX14" fmla="*/ 3917 w 3981"/>
                <a:gd name="TY14" fmla="*/ 1485 h 3963"/>
                <a:gd name="TX15" fmla="*/ 3957 w 3981"/>
                <a:gd name="TY15" fmla="*/ 1679 h 3963"/>
                <a:gd name="TX16" fmla="*/ 3977 w 3981"/>
                <a:gd name="TY16" fmla="*/ 1879 h 3963"/>
                <a:gd name="TX17" fmla="*/ 3979 w 3981"/>
                <a:gd name="TY17" fmla="*/ 1981 h 3963"/>
                <a:gd name="TX18" fmla="*/ 3977 w 3981"/>
                <a:gd name="TY18" fmla="*/ 2083 h 3963"/>
                <a:gd name="TX19" fmla="*/ 3957 w 3981"/>
                <a:gd name="TY19" fmla="*/ 2283 h 3963"/>
                <a:gd name="TX20" fmla="*/ 3917 w 3981"/>
                <a:gd name="TY20" fmla="*/ 2475 h 3963"/>
                <a:gd name="TX21" fmla="*/ 3858 w 3981"/>
                <a:gd name="TY21" fmla="*/ 2662 h 3963"/>
                <a:gd name="TX22" fmla="*/ 3783 w 3981"/>
                <a:gd name="TY22" fmla="*/ 2839 h 3963"/>
                <a:gd name="TX23" fmla="*/ 3691 w 3981"/>
                <a:gd name="TY23" fmla="*/ 3008 h 3963"/>
                <a:gd name="TX24" fmla="*/ 3585 w 3981"/>
                <a:gd name="TY24" fmla="*/ 3165 h 3963"/>
                <a:gd name="TX25" fmla="*/ 3462 w 3981"/>
                <a:gd name="TY25" fmla="*/ 3312 h 3963"/>
                <a:gd name="TX26" fmla="*/ 3328 w 3981"/>
                <a:gd name="TY26" fmla="*/ 3447 h 3963"/>
                <a:gd name="TX27" fmla="*/ 3181 w 3981"/>
                <a:gd name="TY27" fmla="*/ 3568 h 3963"/>
                <a:gd name="TX28" fmla="*/ 3021 w 3981"/>
                <a:gd name="TY28" fmla="*/ 3675 h 3963"/>
                <a:gd name="TX29" fmla="*/ 2852 w 3981"/>
                <a:gd name="TY29" fmla="*/ 3767 h 3963"/>
                <a:gd name="TX30" fmla="*/ 2673 w 3981"/>
                <a:gd name="TY30" fmla="*/ 3842 h 3963"/>
                <a:gd name="TX31" fmla="*/ 2487 w 3981"/>
                <a:gd name="TY31" fmla="*/ 3899 h 3963"/>
                <a:gd name="TX32" fmla="*/ 2293 w 3981"/>
                <a:gd name="TY32" fmla="*/ 3939 h 3963"/>
                <a:gd name="TX33" fmla="*/ 2092 w 3981"/>
                <a:gd name="TY33" fmla="*/ 3959 h 3963"/>
                <a:gd name="TX34" fmla="*/ 1989 w 3981"/>
                <a:gd name="TY34" fmla="*/ 3961 h 3963"/>
                <a:gd name="TX35" fmla="*/ 1886 w 3981"/>
                <a:gd name="TY35" fmla="*/ 3959 h 3963"/>
                <a:gd name="TX36" fmla="*/ 1686 w 3981"/>
                <a:gd name="TY36" fmla="*/ 3939 h 3963"/>
                <a:gd name="TX37" fmla="*/ 1491 w 3981"/>
                <a:gd name="TY37" fmla="*/ 3899 h 3963"/>
                <a:gd name="TX38" fmla="*/ 1305 w 3981"/>
                <a:gd name="TY38" fmla="*/ 3842 h 3963"/>
                <a:gd name="TX39" fmla="*/ 1127 w 3981"/>
                <a:gd name="TY39" fmla="*/ 3767 h 3963"/>
                <a:gd name="TX40" fmla="*/ 957 w 3981"/>
                <a:gd name="TY40" fmla="*/ 3675 h 3963"/>
                <a:gd name="TX41" fmla="*/ 798 w 3981"/>
                <a:gd name="TY41" fmla="*/ 3568 h 3963"/>
                <a:gd name="TX42" fmla="*/ 651 w 3981"/>
                <a:gd name="TY42" fmla="*/ 3447 h 3963"/>
                <a:gd name="TX43" fmla="*/ 516 w 3981"/>
                <a:gd name="TY43" fmla="*/ 3312 h 3963"/>
                <a:gd name="TX44" fmla="*/ 394 w 3981"/>
                <a:gd name="TY44" fmla="*/ 3165 h 3963"/>
                <a:gd name="TX45" fmla="*/ 287 w 3981"/>
                <a:gd name="TY45" fmla="*/ 3008 h 3963"/>
                <a:gd name="TX46" fmla="*/ 195 w 3981"/>
                <a:gd name="TY46" fmla="*/ 2839 h 3963"/>
                <a:gd name="TX47" fmla="*/ 120 w 3981"/>
                <a:gd name="TY47" fmla="*/ 2662 h 3963"/>
                <a:gd name="TX48" fmla="*/ 62 w 3981"/>
                <a:gd name="TY48" fmla="*/ 2475 h 3963"/>
                <a:gd name="TX49" fmla="*/ 21 w 3981"/>
                <a:gd name="TY49" fmla="*/ 2283 h 3963"/>
                <a:gd name="TX50" fmla="*/ 1 w 3981"/>
                <a:gd name="TY50" fmla="*/ 2083 h 3963"/>
                <a:gd name="TX51" fmla="*/ 0 w 3981"/>
                <a:gd name="TY51" fmla="*/ 1981 h 3963"/>
                <a:gd name="TX52" fmla="*/ 1 w 3981"/>
                <a:gd name="TY52" fmla="*/ 1879 h 3963"/>
                <a:gd name="TX53" fmla="*/ 21 w 3981"/>
                <a:gd name="TY53" fmla="*/ 1679 h 3963"/>
                <a:gd name="TX54" fmla="*/ 62 w 3981"/>
                <a:gd name="TY54" fmla="*/ 1485 h 3963"/>
                <a:gd name="TX55" fmla="*/ 120 w 3981"/>
                <a:gd name="TY55" fmla="*/ 1299 h 3963"/>
                <a:gd name="TX56" fmla="*/ 195 w 3981"/>
                <a:gd name="TY56" fmla="*/ 1122 h 3963"/>
                <a:gd name="TX57" fmla="*/ 287 w 3981"/>
                <a:gd name="TY57" fmla="*/ 953 h 3963"/>
                <a:gd name="TX58" fmla="*/ 394 w 3981"/>
                <a:gd name="TY58" fmla="*/ 795 h 3963"/>
                <a:gd name="TX59" fmla="*/ 516 w 3981"/>
                <a:gd name="TY59" fmla="*/ 648 h 3963"/>
                <a:gd name="TX60" fmla="*/ 651 w 3981"/>
                <a:gd name="TY60" fmla="*/ 514 h 3963"/>
                <a:gd name="TX61" fmla="*/ 798 w 3981"/>
                <a:gd name="TY61" fmla="*/ 392 h 3963"/>
                <a:gd name="TX62" fmla="*/ 957 w 3981"/>
                <a:gd name="TY62" fmla="*/ 286 h 3963"/>
                <a:gd name="TX63" fmla="*/ 1127 w 3981"/>
                <a:gd name="TY63" fmla="*/ 195 h 3963"/>
                <a:gd name="TX64" fmla="*/ 1305 w 3981"/>
                <a:gd name="TY64" fmla="*/ 120 h 3963"/>
                <a:gd name="TX65" fmla="*/ 1491 w 3981"/>
                <a:gd name="TY65" fmla="*/ 62 h 3963"/>
                <a:gd name="TX66" fmla="*/ 1686 w 3981"/>
                <a:gd name="TY66" fmla="*/ 22 h 3963"/>
                <a:gd name="TX67" fmla="*/ 1886 w 3981"/>
                <a:gd name="TY67" fmla="*/ 2 h 3963"/>
                <a:gd name="TX68" fmla="*/ 1989 w 3981"/>
                <a:gd name="TY68" fmla="*/ 0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3" y="TY63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</a:cxnLst>
              <a:rect l="l" t="t" r="r" b="b"/>
              <a:pathLst>
                <a:path w="3981" h="3963">
                  <a:moveTo>
                    <a:pt x="1989" y="0"/>
                  </a:moveTo>
                  <a:lnTo>
                    <a:pt x="2092" y="2"/>
                  </a:lnTo>
                  <a:lnTo>
                    <a:pt x="2293" y="22"/>
                  </a:lnTo>
                  <a:lnTo>
                    <a:pt x="2487" y="62"/>
                  </a:lnTo>
                  <a:lnTo>
                    <a:pt x="2673" y="120"/>
                  </a:lnTo>
                  <a:lnTo>
                    <a:pt x="2852" y="195"/>
                  </a:lnTo>
                  <a:lnTo>
                    <a:pt x="3021" y="286"/>
                  </a:lnTo>
                  <a:lnTo>
                    <a:pt x="3181" y="392"/>
                  </a:lnTo>
                  <a:lnTo>
                    <a:pt x="3328" y="514"/>
                  </a:lnTo>
                  <a:lnTo>
                    <a:pt x="3462" y="648"/>
                  </a:lnTo>
                  <a:lnTo>
                    <a:pt x="3585" y="795"/>
                  </a:lnTo>
                  <a:lnTo>
                    <a:pt x="3691" y="953"/>
                  </a:lnTo>
                  <a:lnTo>
                    <a:pt x="3783" y="1122"/>
                  </a:lnTo>
                  <a:lnTo>
                    <a:pt x="3858" y="1299"/>
                  </a:lnTo>
                  <a:lnTo>
                    <a:pt x="3917" y="1485"/>
                  </a:lnTo>
                  <a:lnTo>
                    <a:pt x="3957" y="1679"/>
                  </a:lnTo>
                  <a:lnTo>
                    <a:pt x="3977" y="1879"/>
                  </a:lnTo>
                  <a:lnTo>
                    <a:pt x="3979" y="1981"/>
                  </a:lnTo>
                  <a:lnTo>
                    <a:pt x="3977" y="2083"/>
                  </a:lnTo>
                  <a:lnTo>
                    <a:pt x="3957" y="2283"/>
                  </a:lnTo>
                  <a:lnTo>
                    <a:pt x="3917" y="2475"/>
                  </a:lnTo>
                  <a:lnTo>
                    <a:pt x="3858" y="2662"/>
                  </a:lnTo>
                  <a:lnTo>
                    <a:pt x="3783" y="2839"/>
                  </a:lnTo>
                  <a:lnTo>
                    <a:pt x="3691" y="3008"/>
                  </a:lnTo>
                  <a:lnTo>
                    <a:pt x="3585" y="3165"/>
                  </a:lnTo>
                  <a:lnTo>
                    <a:pt x="3462" y="3312"/>
                  </a:lnTo>
                  <a:lnTo>
                    <a:pt x="3328" y="3447"/>
                  </a:lnTo>
                  <a:lnTo>
                    <a:pt x="3181" y="3568"/>
                  </a:lnTo>
                  <a:lnTo>
                    <a:pt x="3021" y="3675"/>
                  </a:lnTo>
                  <a:lnTo>
                    <a:pt x="2852" y="3767"/>
                  </a:lnTo>
                  <a:lnTo>
                    <a:pt x="2673" y="3842"/>
                  </a:lnTo>
                  <a:lnTo>
                    <a:pt x="2487" y="3899"/>
                  </a:lnTo>
                  <a:lnTo>
                    <a:pt x="2293" y="3939"/>
                  </a:lnTo>
                  <a:lnTo>
                    <a:pt x="2092" y="3959"/>
                  </a:lnTo>
                  <a:lnTo>
                    <a:pt x="1989" y="3961"/>
                  </a:lnTo>
                  <a:lnTo>
                    <a:pt x="1886" y="3959"/>
                  </a:lnTo>
                  <a:lnTo>
                    <a:pt x="1686" y="3939"/>
                  </a:lnTo>
                  <a:lnTo>
                    <a:pt x="1491" y="3899"/>
                  </a:lnTo>
                  <a:lnTo>
                    <a:pt x="1305" y="3842"/>
                  </a:lnTo>
                  <a:lnTo>
                    <a:pt x="1127" y="3767"/>
                  </a:lnTo>
                  <a:lnTo>
                    <a:pt x="957" y="3675"/>
                  </a:lnTo>
                  <a:lnTo>
                    <a:pt x="798" y="3568"/>
                  </a:lnTo>
                  <a:lnTo>
                    <a:pt x="651" y="3447"/>
                  </a:lnTo>
                  <a:lnTo>
                    <a:pt x="516" y="3312"/>
                  </a:lnTo>
                  <a:lnTo>
                    <a:pt x="394" y="3165"/>
                  </a:lnTo>
                  <a:lnTo>
                    <a:pt x="287" y="3008"/>
                  </a:lnTo>
                  <a:lnTo>
                    <a:pt x="195" y="2839"/>
                  </a:lnTo>
                  <a:lnTo>
                    <a:pt x="120" y="2662"/>
                  </a:lnTo>
                  <a:lnTo>
                    <a:pt x="62" y="2475"/>
                  </a:lnTo>
                  <a:lnTo>
                    <a:pt x="21" y="2283"/>
                  </a:lnTo>
                  <a:lnTo>
                    <a:pt x="1" y="2083"/>
                  </a:lnTo>
                  <a:lnTo>
                    <a:pt x="0" y="1981"/>
                  </a:lnTo>
                  <a:lnTo>
                    <a:pt x="1" y="1879"/>
                  </a:lnTo>
                  <a:lnTo>
                    <a:pt x="21" y="1679"/>
                  </a:lnTo>
                  <a:lnTo>
                    <a:pt x="62" y="1485"/>
                  </a:lnTo>
                  <a:lnTo>
                    <a:pt x="120" y="1299"/>
                  </a:lnTo>
                  <a:lnTo>
                    <a:pt x="195" y="1122"/>
                  </a:lnTo>
                  <a:lnTo>
                    <a:pt x="287" y="953"/>
                  </a:lnTo>
                  <a:lnTo>
                    <a:pt x="394" y="795"/>
                  </a:lnTo>
                  <a:lnTo>
                    <a:pt x="516" y="648"/>
                  </a:lnTo>
                  <a:lnTo>
                    <a:pt x="651" y="514"/>
                  </a:lnTo>
                  <a:lnTo>
                    <a:pt x="798" y="392"/>
                  </a:lnTo>
                  <a:lnTo>
                    <a:pt x="957" y="286"/>
                  </a:lnTo>
                  <a:lnTo>
                    <a:pt x="1127" y="195"/>
                  </a:lnTo>
                  <a:lnTo>
                    <a:pt x="1305" y="120"/>
                  </a:lnTo>
                  <a:lnTo>
                    <a:pt x="1491" y="62"/>
                  </a:lnTo>
                  <a:lnTo>
                    <a:pt x="1686" y="22"/>
                  </a:lnTo>
                  <a:lnTo>
                    <a:pt x="1886" y="2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rgbClr val="D1CFCD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10993755" y="1395095"/>
              <a:ext cx="394970" cy="506730"/>
            </a:xfrm>
            <a:custGeom>
              <a:avLst/>
              <a:gdLst>
                <a:gd name="TX0" fmla="*/ 1801 w 3704"/>
                <a:gd name="TY0" fmla="*/ 2146 h 3963"/>
                <a:gd name="TX1" fmla="*/ 2388 w 3704"/>
                <a:gd name="TY1" fmla="*/ 198 h 3963"/>
                <a:gd name="TX2" fmla="*/ 2443 w 3704"/>
                <a:gd name="TY2" fmla="*/ 54 h 3963"/>
                <a:gd name="TX3" fmla="*/ 2388 w 3704"/>
                <a:gd name="TY3" fmla="*/ 41 h 3963"/>
                <a:gd name="TX4" fmla="*/ 2277 w 3704"/>
                <a:gd name="TY4" fmla="*/ 21 h 3963"/>
                <a:gd name="TX5" fmla="*/ 2164 w 3704"/>
                <a:gd name="TY5" fmla="*/ 8 h 3963"/>
                <a:gd name="TX6" fmla="*/ 2049 w 3704"/>
                <a:gd name="TY6" fmla="*/ 1 h 3963"/>
                <a:gd name="TX7" fmla="*/ 1990 w 3704"/>
                <a:gd name="TY7" fmla="*/ 0 h 3963"/>
                <a:gd name="TX8" fmla="*/ 1887 w 3704"/>
                <a:gd name="TY8" fmla="*/ 2 h 3963"/>
                <a:gd name="TX9" fmla="*/ 1687 w 3704"/>
                <a:gd name="TY9" fmla="*/ 22 h 3963"/>
                <a:gd name="TX10" fmla="*/ 1492 w 3704"/>
                <a:gd name="TY10" fmla="*/ 62 h 3963"/>
                <a:gd name="TX11" fmla="*/ 1306 w 3704"/>
                <a:gd name="TY11" fmla="*/ 120 h 3963"/>
                <a:gd name="TX12" fmla="*/ 1127 w 3704"/>
                <a:gd name="TY12" fmla="*/ 195 h 3963"/>
                <a:gd name="TX13" fmla="*/ 958 w 3704"/>
                <a:gd name="TY13" fmla="*/ 286 h 3963"/>
                <a:gd name="TX14" fmla="*/ 799 w 3704"/>
                <a:gd name="TY14" fmla="*/ 392 h 3963"/>
                <a:gd name="TX15" fmla="*/ 652 w 3704"/>
                <a:gd name="TY15" fmla="*/ 514 h 3963"/>
                <a:gd name="TX16" fmla="*/ 517 w 3704"/>
                <a:gd name="TY16" fmla="*/ 648 h 3963"/>
                <a:gd name="TX17" fmla="*/ 395 w 3704"/>
                <a:gd name="TY17" fmla="*/ 795 h 3963"/>
                <a:gd name="TX18" fmla="*/ 288 w 3704"/>
                <a:gd name="TY18" fmla="*/ 953 h 3963"/>
                <a:gd name="TX19" fmla="*/ 196 w 3704"/>
                <a:gd name="TY19" fmla="*/ 1122 h 3963"/>
                <a:gd name="TX20" fmla="*/ 120 w 3704"/>
                <a:gd name="TY20" fmla="*/ 1299 h 3963"/>
                <a:gd name="TX21" fmla="*/ 63 w 3704"/>
                <a:gd name="TY21" fmla="*/ 1485 h 3963"/>
                <a:gd name="TX22" fmla="*/ 22 w 3704"/>
                <a:gd name="TY22" fmla="*/ 1679 h 3963"/>
                <a:gd name="TX23" fmla="*/ 2 w 3704"/>
                <a:gd name="TY23" fmla="*/ 1879 h 3963"/>
                <a:gd name="TX24" fmla="*/ 0 w 3704"/>
                <a:gd name="TY24" fmla="*/ 1981 h 3963"/>
                <a:gd name="TX25" fmla="*/ 2 w 3704"/>
                <a:gd name="TY25" fmla="*/ 2083 h 3963"/>
                <a:gd name="TX26" fmla="*/ 22 w 3704"/>
                <a:gd name="TY26" fmla="*/ 2283 h 3963"/>
                <a:gd name="TX27" fmla="*/ 63 w 3704"/>
                <a:gd name="TY27" fmla="*/ 2475 h 3963"/>
                <a:gd name="TX28" fmla="*/ 120 w 3704"/>
                <a:gd name="TY28" fmla="*/ 2662 h 3963"/>
                <a:gd name="TX29" fmla="*/ 196 w 3704"/>
                <a:gd name="TY29" fmla="*/ 2839 h 3963"/>
                <a:gd name="TX30" fmla="*/ 288 w 3704"/>
                <a:gd name="TY30" fmla="*/ 3008 h 3963"/>
                <a:gd name="TX31" fmla="*/ 395 w 3704"/>
                <a:gd name="TY31" fmla="*/ 3165 h 3963"/>
                <a:gd name="TX32" fmla="*/ 517 w 3704"/>
                <a:gd name="TY32" fmla="*/ 3312 h 3963"/>
                <a:gd name="TX33" fmla="*/ 652 w 3704"/>
                <a:gd name="TY33" fmla="*/ 3447 h 3963"/>
                <a:gd name="TX34" fmla="*/ 799 w 3704"/>
                <a:gd name="TY34" fmla="*/ 3568 h 3963"/>
                <a:gd name="TX35" fmla="*/ 958 w 3704"/>
                <a:gd name="TY35" fmla="*/ 3675 h 3963"/>
                <a:gd name="TX36" fmla="*/ 1127 w 3704"/>
                <a:gd name="TY36" fmla="*/ 3767 h 3963"/>
                <a:gd name="TX37" fmla="*/ 1306 w 3704"/>
                <a:gd name="TY37" fmla="*/ 3842 h 3963"/>
                <a:gd name="TX38" fmla="*/ 1492 w 3704"/>
                <a:gd name="TY38" fmla="*/ 3899 h 3963"/>
                <a:gd name="TX39" fmla="*/ 1687 w 3704"/>
                <a:gd name="TY39" fmla="*/ 3939 h 3963"/>
                <a:gd name="TX40" fmla="*/ 1887 w 3704"/>
                <a:gd name="TY40" fmla="*/ 3959 h 3963"/>
                <a:gd name="TX41" fmla="*/ 1990 w 3704"/>
                <a:gd name="TY41" fmla="*/ 3961 h 3963"/>
                <a:gd name="TX42" fmla="*/ 2058 w 3704"/>
                <a:gd name="TY42" fmla="*/ 3961 h 3963"/>
                <a:gd name="TX43" fmla="*/ 2193 w 3704"/>
                <a:gd name="TY43" fmla="*/ 3950 h 3963"/>
                <a:gd name="TX44" fmla="*/ 2325 w 3704"/>
                <a:gd name="TY44" fmla="*/ 3934 h 3963"/>
                <a:gd name="TX45" fmla="*/ 2454 w 3704"/>
                <a:gd name="TY45" fmla="*/ 3907 h 3963"/>
                <a:gd name="TX46" fmla="*/ 2580 w 3704"/>
                <a:gd name="TY46" fmla="*/ 3872 h 3963"/>
                <a:gd name="TX47" fmla="*/ 2702 w 3704"/>
                <a:gd name="TY47" fmla="*/ 3830 h 3963"/>
                <a:gd name="TX48" fmla="*/ 2820 w 3704"/>
                <a:gd name="TY48" fmla="*/ 3780 h 3963"/>
                <a:gd name="TX49" fmla="*/ 2935 w 3704"/>
                <a:gd name="TY49" fmla="*/ 3723 h 3963"/>
                <a:gd name="TX50" fmla="*/ 3045 w 3704"/>
                <a:gd name="TY50" fmla="*/ 3659 h 3963"/>
                <a:gd name="TX51" fmla="*/ 3150 w 3704"/>
                <a:gd name="TY51" fmla="*/ 3588 h 3963"/>
                <a:gd name="TX52" fmla="*/ 3251 w 3704"/>
                <a:gd name="TY52" fmla="*/ 3511 h 3963"/>
                <a:gd name="TX53" fmla="*/ 3347 w 3704"/>
                <a:gd name="TY53" fmla="*/ 3428 h 3963"/>
                <a:gd name="TX54" fmla="*/ 3436 w 3704"/>
                <a:gd name="TY54" fmla="*/ 3339 h 3963"/>
                <a:gd name="TX55" fmla="*/ 3521 w 3704"/>
                <a:gd name="TY55" fmla="*/ 3244 h 3963"/>
                <a:gd name="TX56" fmla="*/ 3598 w 3704"/>
                <a:gd name="TY56" fmla="*/ 3144 h 3963"/>
                <a:gd name="TX57" fmla="*/ 3670 w 3704"/>
                <a:gd name="TY57" fmla="*/ 3040 h 3963"/>
                <a:gd name="TX58" fmla="*/ 3702 w 3704"/>
                <a:gd name="TY58" fmla="*/ 2986 h 3963"/>
                <a:gd name="TX59" fmla="*/ 3668 w 3704"/>
                <a:gd name="TY59" fmla="*/ 2970 h 3963"/>
                <a:gd name="TX60" fmla="*/ 1801 w 3704"/>
                <a:gd name="TY60" fmla="*/ 2146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</a:cxnLst>
              <a:rect l="l" t="t" r="r" b="b"/>
              <a:pathLst>
                <a:path w="3704" h="3963">
                  <a:moveTo>
                    <a:pt x="1801" y="2146"/>
                  </a:moveTo>
                  <a:lnTo>
                    <a:pt x="2388" y="198"/>
                  </a:lnTo>
                  <a:lnTo>
                    <a:pt x="2443" y="54"/>
                  </a:lnTo>
                  <a:lnTo>
                    <a:pt x="2388" y="41"/>
                  </a:lnTo>
                  <a:lnTo>
                    <a:pt x="2277" y="21"/>
                  </a:lnTo>
                  <a:lnTo>
                    <a:pt x="2164" y="8"/>
                  </a:lnTo>
                  <a:lnTo>
                    <a:pt x="2049" y="1"/>
                  </a:lnTo>
                  <a:lnTo>
                    <a:pt x="1990" y="0"/>
                  </a:lnTo>
                  <a:lnTo>
                    <a:pt x="1887" y="2"/>
                  </a:lnTo>
                  <a:lnTo>
                    <a:pt x="1687" y="22"/>
                  </a:lnTo>
                  <a:lnTo>
                    <a:pt x="1492" y="62"/>
                  </a:lnTo>
                  <a:lnTo>
                    <a:pt x="1306" y="120"/>
                  </a:lnTo>
                  <a:lnTo>
                    <a:pt x="1127" y="195"/>
                  </a:lnTo>
                  <a:lnTo>
                    <a:pt x="958" y="286"/>
                  </a:lnTo>
                  <a:lnTo>
                    <a:pt x="799" y="392"/>
                  </a:lnTo>
                  <a:lnTo>
                    <a:pt x="652" y="514"/>
                  </a:lnTo>
                  <a:lnTo>
                    <a:pt x="517" y="648"/>
                  </a:lnTo>
                  <a:lnTo>
                    <a:pt x="395" y="795"/>
                  </a:lnTo>
                  <a:lnTo>
                    <a:pt x="288" y="953"/>
                  </a:lnTo>
                  <a:lnTo>
                    <a:pt x="196" y="1122"/>
                  </a:lnTo>
                  <a:lnTo>
                    <a:pt x="120" y="1299"/>
                  </a:lnTo>
                  <a:lnTo>
                    <a:pt x="63" y="1485"/>
                  </a:lnTo>
                  <a:lnTo>
                    <a:pt x="22" y="1679"/>
                  </a:lnTo>
                  <a:lnTo>
                    <a:pt x="2" y="1879"/>
                  </a:lnTo>
                  <a:lnTo>
                    <a:pt x="0" y="1981"/>
                  </a:lnTo>
                  <a:lnTo>
                    <a:pt x="2" y="2083"/>
                  </a:lnTo>
                  <a:lnTo>
                    <a:pt x="22" y="2283"/>
                  </a:lnTo>
                  <a:lnTo>
                    <a:pt x="63" y="2475"/>
                  </a:lnTo>
                  <a:lnTo>
                    <a:pt x="120" y="2662"/>
                  </a:lnTo>
                  <a:lnTo>
                    <a:pt x="196" y="2839"/>
                  </a:lnTo>
                  <a:lnTo>
                    <a:pt x="288" y="3008"/>
                  </a:lnTo>
                  <a:lnTo>
                    <a:pt x="395" y="3165"/>
                  </a:lnTo>
                  <a:lnTo>
                    <a:pt x="517" y="3312"/>
                  </a:lnTo>
                  <a:lnTo>
                    <a:pt x="652" y="3447"/>
                  </a:lnTo>
                  <a:lnTo>
                    <a:pt x="799" y="3568"/>
                  </a:lnTo>
                  <a:lnTo>
                    <a:pt x="958" y="3675"/>
                  </a:lnTo>
                  <a:lnTo>
                    <a:pt x="1127" y="3767"/>
                  </a:lnTo>
                  <a:lnTo>
                    <a:pt x="1306" y="3842"/>
                  </a:lnTo>
                  <a:lnTo>
                    <a:pt x="1492" y="3899"/>
                  </a:lnTo>
                  <a:lnTo>
                    <a:pt x="1687" y="3939"/>
                  </a:lnTo>
                  <a:lnTo>
                    <a:pt x="1887" y="3959"/>
                  </a:lnTo>
                  <a:lnTo>
                    <a:pt x="1990" y="3961"/>
                  </a:lnTo>
                  <a:lnTo>
                    <a:pt x="2058" y="3961"/>
                  </a:lnTo>
                  <a:lnTo>
                    <a:pt x="2193" y="3950"/>
                  </a:lnTo>
                  <a:lnTo>
                    <a:pt x="2325" y="3934"/>
                  </a:lnTo>
                  <a:lnTo>
                    <a:pt x="2454" y="3907"/>
                  </a:lnTo>
                  <a:lnTo>
                    <a:pt x="2580" y="3872"/>
                  </a:lnTo>
                  <a:lnTo>
                    <a:pt x="2702" y="3830"/>
                  </a:lnTo>
                  <a:lnTo>
                    <a:pt x="2820" y="3780"/>
                  </a:lnTo>
                  <a:lnTo>
                    <a:pt x="2935" y="3723"/>
                  </a:lnTo>
                  <a:lnTo>
                    <a:pt x="3045" y="3659"/>
                  </a:lnTo>
                  <a:lnTo>
                    <a:pt x="3150" y="3588"/>
                  </a:lnTo>
                  <a:lnTo>
                    <a:pt x="3251" y="3511"/>
                  </a:lnTo>
                  <a:lnTo>
                    <a:pt x="3347" y="3428"/>
                  </a:lnTo>
                  <a:lnTo>
                    <a:pt x="3436" y="3339"/>
                  </a:lnTo>
                  <a:lnTo>
                    <a:pt x="3521" y="3244"/>
                  </a:lnTo>
                  <a:lnTo>
                    <a:pt x="3598" y="3144"/>
                  </a:lnTo>
                  <a:lnTo>
                    <a:pt x="3670" y="3040"/>
                  </a:lnTo>
                  <a:lnTo>
                    <a:pt x="3702" y="2986"/>
                  </a:lnTo>
                  <a:lnTo>
                    <a:pt x="3668" y="2970"/>
                  </a:lnTo>
                  <a:lnTo>
                    <a:pt x="1801" y="214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11542395" y="1372235"/>
              <a:ext cx="210820" cy="240030"/>
            </a:xfrm>
            <a:custGeom>
              <a:avLst/>
              <a:gdLst>
                <a:gd name="TX0" fmla="*/ 981 w 1963"/>
                <a:gd name="TY0" fmla="*/ 0 h 1866"/>
                <a:gd name="TX1" fmla="*/ 1284 w 1963"/>
                <a:gd name="TY1" fmla="*/ 614 h 1866"/>
                <a:gd name="TX2" fmla="*/ 1961 w 1963"/>
                <a:gd name="TY2" fmla="*/ 712 h 1866"/>
                <a:gd name="TX3" fmla="*/ 1471 w 1963"/>
                <a:gd name="TY3" fmla="*/ 1190 h 1866"/>
                <a:gd name="TX4" fmla="*/ 1587 w 1963"/>
                <a:gd name="TY4" fmla="*/ 1864 h 1866"/>
                <a:gd name="TX5" fmla="*/ 981 w 1963"/>
                <a:gd name="TY5" fmla="*/ 1546 h 1866"/>
                <a:gd name="TX6" fmla="*/ 375 w 1963"/>
                <a:gd name="TY6" fmla="*/ 1864 h 1866"/>
                <a:gd name="TX7" fmla="*/ 491 w 1963"/>
                <a:gd name="TY7" fmla="*/ 1190 h 1866"/>
                <a:gd name="TX8" fmla="*/ 0 w 1963"/>
                <a:gd name="TY8" fmla="*/ 712 h 1866"/>
                <a:gd name="TX9" fmla="*/ 678 w 1963"/>
                <a:gd name="TY9" fmla="*/ 614 h 1866"/>
                <a:gd name="TX10" fmla="*/ 981 w 1963"/>
                <a:gd name="TY10" fmla="*/ 0 h 186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1963" h="1866">
                  <a:moveTo>
                    <a:pt x="981" y="0"/>
                  </a:moveTo>
                  <a:lnTo>
                    <a:pt x="1284" y="614"/>
                  </a:lnTo>
                  <a:lnTo>
                    <a:pt x="1961" y="712"/>
                  </a:lnTo>
                  <a:lnTo>
                    <a:pt x="1471" y="1190"/>
                  </a:lnTo>
                  <a:lnTo>
                    <a:pt x="1587" y="1864"/>
                  </a:lnTo>
                  <a:lnTo>
                    <a:pt x="981" y="1546"/>
                  </a:lnTo>
                  <a:lnTo>
                    <a:pt x="375" y="1864"/>
                  </a:lnTo>
                  <a:lnTo>
                    <a:pt x="491" y="1190"/>
                  </a:lnTo>
                  <a:lnTo>
                    <a:pt x="0" y="712"/>
                  </a:lnTo>
                  <a:lnTo>
                    <a:pt x="678" y="614"/>
                  </a:lnTo>
                  <a:lnTo>
                    <a:pt x="981" y="0"/>
                  </a:lnTo>
                  <a:close/>
                </a:path>
              </a:pathLst>
            </a:custGeom>
            <a:solidFill>
              <a:srgbClr val="F89B2E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5" name="Rectangle 84"/>
            <p:cNvSpPr>
              <a:spLocks/>
            </p:cNvSpPr>
            <p:nvPr/>
          </p:nvSpPr>
          <p:spPr bwMode="auto">
            <a:xfrm>
              <a:off x="11541760" y="208724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6" name="Rectangle 85"/>
            <p:cNvSpPr>
              <a:spLocks/>
            </p:cNvSpPr>
            <p:nvPr/>
          </p:nvSpPr>
          <p:spPr bwMode="auto">
            <a:xfrm>
              <a:off x="11541760" y="2171700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7" name="Rectangle 86"/>
            <p:cNvSpPr>
              <a:spLocks/>
            </p:cNvSpPr>
            <p:nvPr/>
          </p:nvSpPr>
          <p:spPr bwMode="auto">
            <a:xfrm>
              <a:off x="11576685" y="2131060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8" name="Rectangle 87"/>
            <p:cNvSpPr>
              <a:spLocks/>
            </p:cNvSpPr>
            <p:nvPr/>
          </p:nvSpPr>
          <p:spPr bwMode="auto">
            <a:xfrm>
              <a:off x="11506835" y="2131060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9" name="Rectangle 88"/>
            <p:cNvSpPr>
              <a:spLocks/>
            </p:cNvSpPr>
            <p:nvPr/>
          </p:nvSpPr>
          <p:spPr bwMode="auto">
            <a:xfrm>
              <a:off x="11419205" y="2318385"/>
              <a:ext cx="36830" cy="4445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0" name="Rectangle 89"/>
            <p:cNvSpPr>
              <a:spLocks/>
            </p:cNvSpPr>
            <p:nvPr/>
          </p:nvSpPr>
          <p:spPr bwMode="auto">
            <a:xfrm>
              <a:off x="11419205" y="2402840"/>
              <a:ext cx="36830" cy="4445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1" name="Rectangle 90"/>
            <p:cNvSpPr>
              <a:spLocks/>
            </p:cNvSpPr>
            <p:nvPr/>
          </p:nvSpPr>
          <p:spPr bwMode="auto">
            <a:xfrm>
              <a:off x="11452860" y="2362200"/>
              <a:ext cx="36830" cy="4445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 bwMode="auto">
            <a:xfrm>
              <a:off x="11383645" y="2362200"/>
              <a:ext cx="36830" cy="4445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3" name="Rectangle 92"/>
            <p:cNvSpPr>
              <a:spLocks/>
            </p:cNvSpPr>
            <p:nvPr/>
          </p:nvSpPr>
          <p:spPr bwMode="auto">
            <a:xfrm>
              <a:off x="11207750" y="223583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4" name="Rectangle 93"/>
            <p:cNvSpPr>
              <a:spLocks/>
            </p:cNvSpPr>
            <p:nvPr/>
          </p:nvSpPr>
          <p:spPr bwMode="auto">
            <a:xfrm>
              <a:off x="11207750" y="231838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5" name="Rectangle 94"/>
            <p:cNvSpPr>
              <a:spLocks/>
            </p:cNvSpPr>
            <p:nvPr/>
          </p:nvSpPr>
          <p:spPr bwMode="auto">
            <a:xfrm>
              <a:off x="11243310" y="227647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6" name="Rectangle 95"/>
            <p:cNvSpPr>
              <a:spLocks/>
            </p:cNvSpPr>
            <p:nvPr/>
          </p:nvSpPr>
          <p:spPr bwMode="auto">
            <a:xfrm>
              <a:off x="11172825" y="2276475"/>
              <a:ext cx="36830" cy="4445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7" name="Rectangle 96"/>
            <p:cNvSpPr>
              <a:spLocks/>
            </p:cNvSpPr>
            <p:nvPr/>
          </p:nvSpPr>
          <p:spPr bwMode="auto">
            <a:xfrm>
              <a:off x="10875010" y="1520190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8" name="Rectangle 97"/>
            <p:cNvSpPr>
              <a:spLocks/>
            </p:cNvSpPr>
            <p:nvPr/>
          </p:nvSpPr>
          <p:spPr bwMode="auto">
            <a:xfrm>
              <a:off x="10875010" y="1604645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9" name="Rectangle 98"/>
            <p:cNvSpPr>
              <a:spLocks/>
            </p:cNvSpPr>
            <p:nvPr/>
          </p:nvSpPr>
          <p:spPr bwMode="auto">
            <a:xfrm>
              <a:off x="10909300" y="1564005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0" name="Rectangle 99"/>
            <p:cNvSpPr>
              <a:spLocks/>
            </p:cNvSpPr>
            <p:nvPr/>
          </p:nvSpPr>
          <p:spPr bwMode="auto">
            <a:xfrm>
              <a:off x="10840085" y="1564005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1135995" y="1626870"/>
              <a:ext cx="90170" cy="106680"/>
            </a:xfrm>
            <a:custGeom>
              <a:avLst/>
              <a:gdLst>
                <a:gd name="TX0" fmla="*/ 415 w 832"/>
                <a:gd name="TY0" fmla="*/ 0 h 826"/>
                <a:gd name="TX1" fmla="*/ 457 w 832"/>
                <a:gd name="TY1" fmla="*/ 1 h 826"/>
                <a:gd name="TX2" fmla="*/ 538 w 832"/>
                <a:gd name="TY2" fmla="*/ 17 h 826"/>
                <a:gd name="TX3" fmla="*/ 613 w 832"/>
                <a:gd name="TY3" fmla="*/ 48 h 826"/>
                <a:gd name="TX4" fmla="*/ 679 w 832"/>
                <a:gd name="TY4" fmla="*/ 93 h 826"/>
                <a:gd name="TX5" fmla="*/ 736 w 832"/>
                <a:gd name="TY5" fmla="*/ 149 h 826"/>
                <a:gd name="TX6" fmla="*/ 780 w 832"/>
                <a:gd name="TY6" fmla="*/ 215 h 826"/>
                <a:gd name="TX7" fmla="*/ 812 w 832"/>
                <a:gd name="TY7" fmla="*/ 289 h 826"/>
                <a:gd name="TX8" fmla="*/ 828 w 832"/>
                <a:gd name="TY8" fmla="*/ 370 h 826"/>
                <a:gd name="TX9" fmla="*/ 830 w 832"/>
                <a:gd name="TY9" fmla="*/ 412 h 826"/>
                <a:gd name="TX10" fmla="*/ 828 w 832"/>
                <a:gd name="TY10" fmla="*/ 454 h 826"/>
                <a:gd name="TX11" fmla="*/ 812 w 832"/>
                <a:gd name="TY11" fmla="*/ 535 h 826"/>
                <a:gd name="TX12" fmla="*/ 780 w 832"/>
                <a:gd name="TY12" fmla="*/ 609 h 826"/>
                <a:gd name="TX13" fmla="*/ 736 w 832"/>
                <a:gd name="TY13" fmla="*/ 675 h 826"/>
                <a:gd name="TX14" fmla="*/ 679 w 832"/>
                <a:gd name="TY14" fmla="*/ 731 h 826"/>
                <a:gd name="TX15" fmla="*/ 613 w 832"/>
                <a:gd name="TY15" fmla="*/ 775 h 826"/>
                <a:gd name="TX16" fmla="*/ 538 w 832"/>
                <a:gd name="TY16" fmla="*/ 806 h 826"/>
                <a:gd name="TX17" fmla="*/ 457 w 832"/>
                <a:gd name="TY17" fmla="*/ 823 h 826"/>
                <a:gd name="TX18" fmla="*/ 415 w 832"/>
                <a:gd name="TY18" fmla="*/ 824 h 826"/>
                <a:gd name="TX19" fmla="*/ 372 w 832"/>
                <a:gd name="TY19" fmla="*/ 823 h 826"/>
                <a:gd name="TX20" fmla="*/ 291 w 832"/>
                <a:gd name="TY20" fmla="*/ 806 h 826"/>
                <a:gd name="TX21" fmla="*/ 217 w 832"/>
                <a:gd name="TY21" fmla="*/ 775 h 826"/>
                <a:gd name="TX22" fmla="*/ 151 w 832"/>
                <a:gd name="TY22" fmla="*/ 731 h 826"/>
                <a:gd name="TX23" fmla="*/ 95 w 832"/>
                <a:gd name="TY23" fmla="*/ 675 h 826"/>
                <a:gd name="TX24" fmla="*/ 50 w 832"/>
                <a:gd name="TY24" fmla="*/ 609 h 826"/>
                <a:gd name="TX25" fmla="*/ 18 w 832"/>
                <a:gd name="TY25" fmla="*/ 535 h 826"/>
                <a:gd name="TX26" fmla="*/ 1 w 832"/>
                <a:gd name="TY26" fmla="*/ 454 h 826"/>
                <a:gd name="TX27" fmla="*/ 0 w 832"/>
                <a:gd name="TY27" fmla="*/ 412 h 826"/>
                <a:gd name="TX28" fmla="*/ 1 w 832"/>
                <a:gd name="TY28" fmla="*/ 370 h 826"/>
                <a:gd name="TX29" fmla="*/ 18 w 832"/>
                <a:gd name="TY29" fmla="*/ 289 h 826"/>
                <a:gd name="TX30" fmla="*/ 50 w 832"/>
                <a:gd name="TY30" fmla="*/ 215 h 826"/>
                <a:gd name="TX31" fmla="*/ 95 w 832"/>
                <a:gd name="TY31" fmla="*/ 149 h 826"/>
                <a:gd name="TX32" fmla="*/ 151 w 832"/>
                <a:gd name="TY32" fmla="*/ 93 h 826"/>
                <a:gd name="TX33" fmla="*/ 217 w 832"/>
                <a:gd name="TY33" fmla="*/ 48 h 826"/>
                <a:gd name="TX34" fmla="*/ 291 w 832"/>
                <a:gd name="TY34" fmla="*/ 17 h 826"/>
                <a:gd name="TX35" fmla="*/ 372 w 832"/>
                <a:gd name="TY35" fmla="*/ 1 h 826"/>
                <a:gd name="TX36" fmla="*/ 415 w 832"/>
                <a:gd name="TY36" fmla="*/ 0 h 82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</a:cxnLst>
              <a:rect l="l" t="t" r="r" b="b"/>
              <a:pathLst>
                <a:path w="832" h="826">
                  <a:moveTo>
                    <a:pt x="415" y="0"/>
                  </a:moveTo>
                  <a:lnTo>
                    <a:pt x="457" y="1"/>
                  </a:lnTo>
                  <a:lnTo>
                    <a:pt x="538" y="17"/>
                  </a:lnTo>
                  <a:lnTo>
                    <a:pt x="613" y="48"/>
                  </a:lnTo>
                  <a:lnTo>
                    <a:pt x="679" y="93"/>
                  </a:lnTo>
                  <a:lnTo>
                    <a:pt x="736" y="149"/>
                  </a:lnTo>
                  <a:lnTo>
                    <a:pt x="780" y="215"/>
                  </a:lnTo>
                  <a:lnTo>
                    <a:pt x="812" y="289"/>
                  </a:lnTo>
                  <a:lnTo>
                    <a:pt x="828" y="370"/>
                  </a:lnTo>
                  <a:lnTo>
                    <a:pt x="830" y="412"/>
                  </a:lnTo>
                  <a:lnTo>
                    <a:pt x="828" y="454"/>
                  </a:lnTo>
                  <a:lnTo>
                    <a:pt x="812" y="535"/>
                  </a:lnTo>
                  <a:lnTo>
                    <a:pt x="780" y="609"/>
                  </a:lnTo>
                  <a:lnTo>
                    <a:pt x="736" y="675"/>
                  </a:lnTo>
                  <a:lnTo>
                    <a:pt x="679" y="731"/>
                  </a:lnTo>
                  <a:lnTo>
                    <a:pt x="613" y="775"/>
                  </a:lnTo>
                  <a:lnTo>
                    <a:pt x="538" y="806"/>
                  </a:lnTo>
                  <a:lnTo>
                    <a:pt x="457" y="823"/>
                  </a:lnTo>
                  <a:lnTo>
                    <a:pt x="415" y="824"/>
                  </a:lnTo>
                  <a:lnTo>
                    <a:pt x="372" y="823"/>
                  </a:lnTo>
                  <a:lnTo>
                    <a:pt x="291" y="806"/>
                  </a:lnTo>
                  <a:lnTo>
                    <a:pt x="217" y="775"/>
                  </a:lnTo>
                  <a:lnTo>
                    <a:pt x="151" y="731"/>
                  </a:lnTo>
                  <a:lnTo>
                    <a:pt x="95" y="675"/>
                  </a:lnTo>
                  <a:lnTo>
                    <a:pt x="50" y="609"/>
                  </a:lnTo>
                  <a:lnTo>
                    <a:pt x="18" y="535"/>
                  </a:lnTo>
                  <a:lnTo>
                    <a:pt x="1" y="454"/>
                  </a:lnTo>
                  <a:lnTo>
                    <a:pt x="0" y="412"/>
                  </a:lnTo>
                  <a:lnTo>
                    <a:pt x="1" y="370"/>
                  </a:lnTo>
                  <a:lnTo>
                    <a:pt x="18" y="289"/>
                  </a:lnTo>
                  <a:lnTo>
                    <a:pt x="50" y="215"/>
                  </a:lnTo>
                  <a:lnTo>
                    <a:pt x="95" y="149"/>
                  </a:lnTo>
                  <a:lnTo>
                    <a:pt x="151" y="93"/>
                  </a:lnTo>
                  <a:lnTo>
                    <a:pt x="217" y="48"/>
                  </a:lnTo>
                  <a:lnTo>
                    <a:pt x="291" y="17"/>
                  </a:lnTo>
                  <a:lnTo>
                    <a:pt x="372" y="1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6869E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1184255" y="1401445"/>
              <a:ext cx="233680" cy="375920"/>
            </a:xfrm>
            <a:custGeom>
              <a:avLst/>
              <a:gdLst>
                <a:gd name="TX0" fmla="*/ 642 w 2181"/>
                <a:gd name="TY0" fmla="*/ 0 h 2934"/>
                <a:gd name="TX1" fmla="*/ 587 w 2181"/>
                <a:gd name="TY1" fmla="*/ 144 h 2934"/>
                <a:gd name="TX2" fmla="*/ 0 w 2181"/>
                <a:gd name="TY2" fmla="*/ 2092 h 2934"/>
                <a:gd name="TX3" fmla="*/ 1867 w 2181"/>
                <a:gd name="TY3" fmla="*/ 2916 h 2934"/>
                <a:gd name="TX4" fmla="*/ 1901 w 2181"/>
                <a:gd name="TY4" fmla="*/ 2932 h 2934"/>
                <a:gd name="TX5" fmla="*/ 1934 w 2181"/>
                <a:gd name="TY5" fmla="*/ 2876 h 2934"/>
                <a:gd name="TX6" fmla="*/ 1992 w 2181"/>
                <a:gd name="TY6" fmla="*/ 2761 h 2934"/>
                <a:gd name="TX7" fmla="*/ 2044 w 2181"/>
                <a:gd name="TY7" fmla="*/ 2641 h 2934"/>
                <a:gd name="TX8" fmla="*/ 2088 w 2181"/>
                <a:gd name="TY8" fmla="*/ 2519 h 2934"/>
                <a:gd name="TX9" fmla="*/ 2124 w 2181"/>
                <a:gd name="TY9" fmla="*/ 2392 h 2934"/>
                <a:gd name="TX10" fmla="*/ 2150 w 2181"/>
                <a:gd name="TY10" fmla="*/ 2263 h 2934"/>
                <a:gd name="TX11" fmla="*/ 2168 w 2181"/>
                <a:gd name="TY11" fmla="*/ 2131 h 2934"/>
                <a:gd name="TX12" fmla="*/ 2179 w 2181"/>
                <a:gd name="TY12" fmla="*/ 1995 h 2934"/>
                <a:gd name="TX13" fmla="*/ 2179 w 2181"/>
                <a:gd name="TY13" fmla="*/ 1927 h 2934"/>
                <a:gd name="TX14" fmla="*/ 2177 w 2181"/>
                <a:gd name="TY14" fmla="*/ 1839 h 2934"/>
                <a:gd name="TX15" fmla="*/ 2163 w 2181"/>
                <a:gd name="TY15" fmla="*/ 1667 h 2934"/>
                <a:gd name="TX16" fmla="*/ 2134 w 2181"/>
                <a:gd name="TY16" fmla="*/ 1499 h 2934"/>
                <a:gd name="TX17" fmla="*/ 2090 w 2181"/>
                <a:gd name="TY17" fmla="*/ 1337 h 2934"/>
                <a:gd name="TX18" fmla="*/ 2034 w 2181"/>
                <a:gd name="TY18" fmla="*/ 1181 h 2934"/>
                <a:gd name="TX19" fmla="*/ 1964 w 2181"/>
                <a:gd name="TY19" fmla="*/ 1031 h 2934"/>
                <a:gd name="TX20" fmla="*/ 1883 w 2181"/>
                <a:gd name="TY20" fmla="*/ 887 h 2934"/>
                <a:gd name="TX21" fmla="*/ 1791 w 2181"/>
                <a:gd name="TY21" fmla="*/ 752 h 2934"/>
                <a:gd name="TX22" fmla="*/ 1688 w 2181"/>
                <a:gd name="TY22" fmla="*/ 625 h 2934"/>
                <a:gd name="TX23" fmla="*/ 1576 w 2181"/>
                <a:gd name="TY23" fmla="*/ 507 h 2934"/>
                <a:gd name="TX24" fmla="*/ 1454 w 2181"/>
                <a:gd name="TY24" fmla="*/ 398 h 2934"/>
                <a:gd name="TX25" fmla="*/ 1323 w 2181"/>
                <a:gd name="TY25" fmla="*/ 299 h 2934"/>
                <a:gd name="TX26" fmla="*/ 1184 w 2181"/>
                <a:gd name="TY26" fmla="*/ 212 h 2934"/>
                <a:gd name="TX27" fmla="*/ 1037 w 2181"/>
                <a:gd name="TY27" fmla="*/ 135 h 2934"/>
                <a:gd name="TX28" fmla="*/ 884 w 2181"/>
                <a:gd name="TY28" fmla="*/ 72 h 2934"/>
                <a:gd name="TX29" fmla="*/ 724 w 2181"/>
                <a:gd name="TY29" fmla="*/ 20 h 2934"/>
                <a:gd name="TX30" fmla="*/ 642 w 2181"/>
                <a:gd name="TY30" fmla="*/ 0 h 293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</a:cxnLst>
              <a:rect l="l" t="t" r="r" b="b"/>
              <a:pathLst>
                <a:path w="2181" h="2934">
                  <a:moveTo>
                    <a:pt x="642" y="0"/>
                  </a:moveTo>
                  <a:lnTo>
                    <a:pt x="587" y="144"/>
                  </a:lnTo>
                  <a:lnTo>
                    <a:pt x="0" y="2092"/>
                  </a:lnTo>
                  <a:lnTo>
                    <a:pt x="1867" y="2916"/>
                  </a:lnTo>
                  <a:lnTo>
                    <a:pt x="1901" y="2932"/>
                  </a:lnTo>
                  <a:lnTo>
                    <a:pt x="1934" y="2876"/>
                  </a:lnTo>
                  <a:lnTo>
                    <a:pt x="1992" y="2761"/>
                  </a:lnTo>
                  <a:lnTo>
                    <a:pt x="2044" y="2641"/>
                  </a:lnTo>
                  <a:lnTo>
                    <a:pt x="2088" y="2519"/>
                  </a:lnTo>
                  <a:lnTo>
                    <a:pt x="2124" y="2392"/>
                  </a:lnTo>
                  <a:lnTo>
                    <a:pt x="2150" y="2263"/>
                  </a:lnTo>
                  <a:lnTo>
                    <a:pt x="2168" y="2131"/>
                  </a:lnTo>
                  <a:lnTo>
                    <a:pt x="2179" y="1995"/>
                  </a:lnTo>
                  <a:lnTo>
                    <a:pt x="2179" y="1927"/>
                  </a:lnTo>
                  <a:lnTo>
                    <a:pt x="2177" y="1839"/>
                  </a:lnTo>
                  <a:lnTo>
                    <a:pt x="2163" y="1667"/>
                  </a:lnTo>
                  <a:lnTo>
                    <a:pt x="2134" y="1499"/>
                  </a:lnTo>
                  <a:lnTo>
                    <a:pt x="2090" y="1337"/>
                  </a:lnTo>
                  <a:lnTo>
                    <a:pt x="2034" y="1181"/>
                  </a:lnTo>
                  <a:lnTo>
                    <a:pt x="1964" y="1031"/>
                  </a:lnTo>
                  <a:lnTo>
                    <a:pt x="1883" y="887"/>
                  </a:lnTo>
                  <a:lnTo>
                    <a:pt x="1791" y="752"/>
                  </a:lnTo>
                  <a:lnTo>
                    <a:pt x="1688" y="625"/>
                  </a:lnTo>
                  <a:lnTo>
                    <a:pt x="1576" y="507"/>
                  </a:lnTo>
                  <a:lnTo>
                    <a:pt x="1454" y="398"/>
                  </a:lnTo>
                  <a:lnTo>
                    <a:pt x="1323" y="299"/>
                  </a:lnTo>
                  <a:lnTo>
                    <a:pt x="1184" y="212"/>
                  </a:lnTo>
                  <a:lnTo>
                    <a:pt x="1037" y="135"/>
                  </a:lnTo>
                  <a:lnTo>
                    <a:pt x="884" y="72"/>
                  </a:lnTo>
                  <a:lnTo>
                    <a:pt x="724" y="20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2A95C8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11345545" y="1854835"/>
              <a:ext cx="149860" cy="194310"/>
            </a:xfrm>
            <a:custGeom>
              <a:avLst/>
              <a:gdLst>
                <a:gd name="TX0" fmla="*/ 0 w 1394"/>
                <a:gd name="TY0" fmla="*/ 681 h 1509"/>
                <a:gd name="TX1" fmla="*/ 664 w 1394"/>
                <a:gd name="TY1" fmla="*/ 187 h 1509"/>
                <a:gd name="TX2" fmla="*/ 907 w 1394"/>
                <a:gd name="TY2" fmla="*/ 0 h 1509"/>
                <a:gd name="TX3" fmla="*/ 1392 w 1394"/>
                <a:gd name="TY3" fmla="*/ 631 h 1509"/>
                <a:gd name="TX4" fmla="*/ 1162 w 1394"/>
                <a:gd name="TY4" fmla="*/ 847 h 1509"/>
                <a:gd name="TX5" fmla="*/ 166 w 1394"/>
                <a:gd name="TY5" fmla="*/ 1507 h 1509"/>
                <a:gd name="TX6" fmla="*/ 0 w 1394"/>
                <a:gd name="TY6" fmla="*/ 681 h 150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394" h="1509">
                  <a:moveTo>
                    <a:pt x="0" y="681"/>
                  </a:moveTo>
                  <a:lnTo>
                    <a:pt x="664" y="187"/>
                  </a:lnTo>
                  <a:lnTo>
                    <a:pt x="907" y="0"/>
                  </a:lnTo>
                  <a:lnTo>
                    <a:pt x="1392" y="631"/>
                  </a:lnTo>
                  <a:lnTo>
                    <a:pt x="1162" y="847"/>
                  </a:lnTo>
                  <a:lnTo>
                    <a:pt x="166" y="1507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11416030" y="1830070"/>
              <a:ext cx="110490" cy="134620"/>
            </a:xfrm>
            <a:custGeom>
              <a:avLst/>
              <a:gdLst>
                <a:gd name="TX0" fmla="*/ 0 w 1016"/>
                <a:gd name="TY0" fmla="*/ 378 h 1040"/>
                <a:gd name="TX1" fmla="*/ 498 w 1016"/>
                <a:gd name="TY1" fmla="*/ 1038 h 1040"/>
                <a:gd name="TX2" fmla="*/ 892 w 1016"/>
                <a:gd name="TY2" fmla="*/ 669 h 1040"/>
                <a:gd name="TX3" fmla="*/ 918 w 1016"/>
                <a:gd name="TY3" fmla="*/ 644 h 1040"/>
                <a:gd name="TX4" fmla="*/ 959 w 1016"/>
                <a:gd name="TY4" fmla="*/ 586 h 1040"/>
                <a:gd name="TX5" fmla="*/ 989 w 1016"/>
                <a:gd name="TY5" fmla="*/ 522 h 1040"/>
                <a:gd name="TX6" fmla="*/ 1009 w 1016"/>
                <a:gd name="TY6" fmla="*/ 456 h 1040"/>
                <a:gd name="TX7" fmla="*/ 1014 w 1016"/>
                <a:gd name="TY7" fmla="*/ 388 h 1040"/>
                <a:gd name="TX8" fmla="*/ 1009 w 1016"/>
                <a:gd name="TY8" fmla="*/ 318 h 1040"/>
                <a:gd name="TX9" fmla="*/ 989 w 1016"/>
                <a:gd name="TY9" fmla="*/ 251 h 1040"/>
                <a:gd name="TX10" fmla="*/ 958 w 1016"/>
                <a:gd name="TY10" fmla="*/ 187 h 1040"/>
                <a:gd name="TX11" fmla="*/ 938 w 1016"/>
                <a:gd name="TY11" fmla="*/ 157 h 1040"/>
                <a:gd name="TX12" fmla="*/ 938 w 1016"/>
                <a:gd name="TY12" fmla="*/ 157 h 1040"/>
                <a:gd name="TX13" fmla="*/ 912 w 1016"/>
                <a:gd name="TY13" fmla="*/ 125 h 1040"/>
                <a:gd name="TX14" fmla="*/ 854 w 1016"/>
                <a:gd name="TY14" fmla="*/ 74 h 1040"/>
                <a:gd name="TX15" fmla="*/ 787 w 1016"/>
                <a:gd name="TY15" fmla="*/ 36 h 1040"/>
                <a:gd name="TX16" fmla="*/ 716 w 1016"/>
                <a:gd name="TY16" fmla="*/ 11 h 1040"/>
                <a:gd name="TX17" fmla="*/ 642 w 1016"/>
                <a:gd name="TY17" fmla="*/ 0 h 1040"/>
                <a:gd name="TX18" fmla="*/ 565 w 1016"/>
                <a:gd name="TY18" fmla="*/ 4 h 1040"/>
                <a:gd name="TX19" fmla="*/ 491 w 1016"/>
                <a:gd name="TY19" fmla="*/ 23 h 1040"/>
                <a:gd name="TX20" fmla="*/ 420 w 1016"/>
                <a:gd name="TY20" fmla="*/ 57 h 1040"/>
                <a:gd name="TX21" fmla="*/ 388 w 1016"/>
                <a:gd name="TY21" fmla="*/ 80 h 1040"/>
                <a:gd name="TX22" fmla="*/ 0 w 1016"/>
                <a:gd name="TY22" fmla="*/ 378 h 1040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40">
                  <a:moveTo>
                    <a:pt x="0" y="378"/>
                  </a:moveTo>
                  <a:lnTo>
                    <a:pt x="498" y="1038"/>
                  </a:lnTo>
                  <a:lnTo>
                    <a:pt x="892" y="669"/>
                  </a:lnTo>
                  <a:lnTo>
                    <a:pt x="918" y="644"/>
                  </a:lnTo>
                  <a:lnTo>
                    <a:pt x="959" y="586"/>
                  </a:lnTo>
                  <a:lnTo>
                    <a:pt x="989" y="522"/>
                  </a:lnTo>
                  <a:lnTo>
                    <a:pt x="1009" y="456"/>
                  </a:lnTo>
                  <a:lnTo>
                    <a:pt x="1014" y="388"/>
                  </a:lnTo>
                  <a:lnTo>
                    <a:pt x="1009" y="318"/>
                  </a:lnTo>
                  <a:lnTo>
                    <a:pt x="989" y="251"/>
                  </a:lnTo>
                  <a:lnTo>
                    <a:pt x="958" y="187"/>
                  </a:lnTo>
                  <a:lnTo>
                    <a:pt x="938" y="157"/>
                  </a:lnTo>
                  <a:lnTo>
                    <a:pt x="938" y="157"/>
                  </a:lnTo>
                  <a:lnTo>
                    <a:pt x="912" y="125"/>
                  </a:lnTo>
                  <a:lnTo>
                    <a:pt x="854" y="74"/>
                  </a:lnTo>
                  <a:lnTo>
                    <a:pt x="787" y="36"/>
                  </a:lnTo>
                  <a:lnTo>
                    <a:pt x="716" y="11"/>
                  </a:lnTo>
                  <a:lnTo>
                    <a:pt x="642" y="0"/>
                  </a:lnTo>
                  <a:lnTo>
                    <a:pt x="565" y="4"/>
                  </a:lnTo>
                  <a:lnTo>
                    <a:pt x="491" y="23"/>
                  </a:lnTo>
                  <a:lnTo>
                    <a:pt x="420" y="57"/>
                  </a:lnTo>
                  <a:lnTo>
                    <a:pt x="388" y="8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10789285" y="1813560"/>
              <a:ext cx="133350" cy="167640"/>
            </a:xfrm>
            <a:custGeom>
              <a:avLst/>
              <a:gdLst>
                <a:gd name="TX0" fmla="*/ 1210 w 1233"/>
                <a:gd name="TY0" fmla="*/ 830 h 1307"/>
                <a:gd name="TX1" fmla="*/ 473 w 1233"/>
                <a:gd name="TY1" fmla="*/ 1210 h 1307"/>
                <a:gd name="TX2" fmla="*/ 295 w 1233"/>
                <a:gd name="TY2" fmla="*/ 1305 h 1307"/>
                <a:gd name="TX3" fmla="*/ 0 w 1233"/>
                <a:gd name="TY3" fmla="*/ 605 h 1307"/>
                <a:gd name="TX4" fmla="*/ 229 w 1233"/>
                <a:gd name="TY4" fmla="*/ 495 h 1307"/>
                <a:gd name="TX5" fmla="*/ 1231 w 1233"/>
                <a:gd name="TY5" fmla="*/ 0 h 1307"/>
                <a:gd name="TX6" fmla="*/ 1210 w 1233"/>
                <a:gd name="TY6" fmla="*/ 830 h 130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233" h="1307">
                  <a:moveTo>
                    <a:pt x="1210" y="830"/>
                  </a:moveTo>
                  <a:lnTo>
                    <a:pt x="473" y="1210"/>
                  </a:lnTo>
                  <a:lnTo>
                    <a:pt x="295" y="1305"/>
                  </a:lnTo>
                  <a:lnTo>
                    <a:pt x="0" y="605"/>
                  </a:lnTo>
                  <a:lnTo>
                    <a:pt x="229" y="495"/>
                  </a:lnTo>
                  <a:lnTo>
                    <a:pt x="1231" y="0"/>
                  </a:lnTo>
                  <a:lnTo>
                    <a:pt x="1210" y="830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10734675" y="1878330"/>
              <a:ext cx="106680" cy="128270"/>
            </a:xfrm>
            <a:custGeom>
              <a:avLst/>
              <a:gdLst>
                <a:gd name="TX0" fmla="*/ 1003 w 1005"/>
                <a:gd name="TY0" fmla="*/ 715 h 992"/>
                <a:gd name="TX1" fmla="*/ 759 w 1005"/>
                <a:gd name="TY1" fmla="*/ 0 h 992"/>
                <a:gd name="TX2" fmla="*/ 173 w 1005"/>
                <a:gd name="TY2" fmla="*/ 281 h 992"/>
                <a:gd name="TX3" fmla="*/ 143 w 1005"/>
                <a:gd name="TY3" fmla="*/ 303 h 992"/>
                <a:gd name="TX4" fmla="*/ 92 w 1005"/>
                <a:gd name="TY4" fmla="*/ 353 h 992"/>
                <a:gd name="TX5" fmla="*/ 52 w 1005"/>
                <a:gd name="TY5" fmla="*/ 410 h 992"/>
                <a:gd name="TX6" fmla="*/ 22 w 1005"/>
                <a:gd name="TY6" fmla="*/ 473 h 992"/>
                <a:gd name="TX7" fmla="*/ 4 w 1005"/>
                <a:gd name="TY7" fmla="*/ 539 h 992"/>
                <a:gd name="TX8" fmla="*/ 0 w 1005"/>
                <a:gd name="TY8" fmla="*/ 608 h 992"/>
                <a:gd name="TX9" fmla="*/ 7 w 1005"/>
                <a:gd name="TY9" fmla="*/ 677 h 992"/>
                <a:gd name="TX10" fmla="*/ 27 w 1005"/>
                <a:gd name="TY10" fmla="*/ 746 h 992"/>
                <a:gd name="TX11" fmla="*/ 43 w 1005"/>
                <a:gd name="TY11" fmla="*/ 779 h 992"/>
                <a:gd name="TX12" fmla="*/ 43 w 1005"/>
                <a:gd name="TY12" fmla="*/ 779 h 992"/>
                <a:gd name="TX13" fmla="*/ 62 w 1005"/>
                <a:gd name="TY13" fmla="*/ 814 h 992"/>
                <a:gd name="TX14" fmla="*/ 111 w 1005"/>
                <a:gd name="TY14" fmla="*/ 875 h 992"/>
                <a:gd name="TX15" fmla="*/ 171 w 1005"/>
                <a:gd name="TY15" fmla="*/ 924 h 992"/>
                <a:gd name="TX16" fmla="*/ 237 w 1005"/>
                <a:gd name="TY16" fmla="*/ 960 h 992"/>
                <a:gd name="TX17" fmla="*/ 309 w 1005"/>
                <a:gd name="TY17" fmla="*/ 982 h 992"/>
                <a:gd name="TX18" fmla="*/ 384 w 1005"/>
                <a:gd name="TY18" fmla="*/ 990 h 992"/>
                <a:gd name="TX19" fmla="*/ 460 w 1005"/>
                <a:gd name="TY19" fmla="*/ 985 h 992"/>
                <a:gd name="TX20" fmla="*/ 535 w 1005"/>
                <a:gd name="TY20" fmla="*/ 962 h 992"/>
                <a:gd name="TX21" fmla="*/ 572 w 1005"/>
                <a:gd name="TY21" fmla="*/ 944 h 992"/>
                <a:gd name="TX22" fmla="*/ 1003 w 1005"/>
                <a:gd name="TY22" fmla="*/ 715 h 99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05" h="992">
                  <a:moveTo>
                    <a:pt x="1003" y="715"/>
                  </a:moveTo>
                  <a:lnTo>
                    <a:pt x="759" y="0"/>
                  </a:lnTo>
                  <a:lnTo>
                    <a:pt x="173" y="281"/>
                  </a:lnTo>
                  <a:lnTo>
                    <a:pt x="143" y="303"/>
                  </a:lnTo>
                  <a:lnTo>
                    <a:pt x="92" y="353"/>
                  </a:lnTo>
                  <a:lnTo>
                    <a:pt x="52" y="410"/>
                  </a:lnTo>
                  <a:lnTo>
                    <a:pt x="22" y="473"/>
                  </a:lnTo>
                  <a:lnTo>
                    <a:pt x="4" y="539"/>
                  </a:lnTo>
                  <a:lnTo>
                    <a:pt x="0" y="608"/>
                  </a:lnTo>
                  <a:lnTo>
                    <a:pt x="7" y="677"/>
                  </a:lnTo>
                  <a:lnTo>
                    <a:pt x="27" y="746"/>
                  </a:lnTo>
                  <a:lnTo>
                    <a:pt x="43" y="779"/>
                  </a:lnTo>
                  <a:lnTo>
                    <a:pt x="43" y="779"/>
                  </a:lnTo>
                  <a:lnTo>
                    <a:pt x="62" y="814"/>
                  </a:lnTo>
                  <a:lnTo>
                    <a:pt x="111" y="875"/>
                  </a:lnTo>
                  <a:lnTo>
                    <a:pt x="171" y="924"/>
                  </a:lnTo>
                  <a:lnTo>
                    <a:pt x="237" y="960"/>
                  </a:lnTo>
                  <a:lnTo>
                    <a:pt x="309" y="982"/>
                  </a:lnTo>
                  <a:lnTo>
                    <a:pt x="384" y="990"/>
                  </a:lnTo>
                  <a:lnTo>
                    <a:pt x="460" y="985"/>
                  </a:lnTo>
                  <a:lnTo>
                    <a:pt x="535" y="962"/>
                  </a:lnTo>
                  <a:lnTo>
                    <a:pt x="572" y="944"/>
                  </a:lnTo>
                  <a:lnTo>
                    <a:pt x="1003" y="715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10746105" y="2168525"/>
              <a:ext cx="110490" cy="132080"/>
            </a:xfrm>
            <a:custGeom>
              <a:avLst/>
              <a:gdLst>
                <a:gd name="TX0" fmla="*/ 517 w 1017"/>
                <a:gd name="TY0" fmla="*/ 0 h 1012"/>
                <a:gd name="TX1" fmla="*/ 103 w 1017"/>
                <a:gd name="TY1" fmla="*/ 413 h 1012"/>
                <a:gd name="TX2" fmla="*/ 78 w 1017"/>
                <a:gd name="TY2" fmla="*/ 439 h 1012"/>
                <a:gd name="TX3" fmla="*/ 40 w 1017"/>
                <a:gd name="TY3" fmla="*/ 497 h 1012"/>
                <a:gd name="TX4" fmla="*/ 14 w 1017"/>
                <a:gd name="TY4" fmla="*/ 561 h 1012"/>
                <a:gd name="TX5" fmla="*/ 0 w 1017"/>
                <a:gd name="TY5" fmla="*/ 627 h 1012"/>
                <a:gd name="TX6" fmla="*/ 0 w 1017"/>
                <a:gd name="TY6" fmla="*/ 694 h 1012"/>
                <a:gd name="TX7" fmla="*/ 14 w 1017"/>
                <a:gd name="TY7" fmla="*/ 761 h 1012"/>
                <a:gd name="TX8" fmla="*/ 40 w 1017"/>
                <a:gd name="TY8" fmla="*/ 823 h 1012"/>
                <a:gd name="TX9" fmla="*/ 78 w 1017"/>
                <a:gd name="TY9" fmla="*/ 882 h 1012"/>
                <a:gd name="TX10" fmla="*/ 103 w 1017"/>
                <a:gd name="TY10" fmla="*/ 908 h 1012"/>
                <a:gd name="TX11" fmla="*/ 103 w 1017"/>
                <a:gd name="TY11" fmla="*/ 908 h 1012"/>
                <a:gd name="TX12" fmla="*/ 130 w 1017"/>
                <a:gd name="TY12" fmla="*/ 932 h 1012"/>
                <a:gd name="TX13" fmla="*/ 188 w 1017"/>
                <a:gd name="TY13" fmla="*/ 970 h 1012"/>
                <a:gd name="TX14" fmla="*/ 251 w 1017"/>
                <a:gd name="TY14" fmla="*/ 996 h 1012"/>
                <a:gd name="TX15" fmla="*/ 318 w 1017"/>
                <a:gd name="TY15" fmla="*/ 1010 h 1012"/>
                <a:gd name="TX16" fmla="*/ 385 w 1017"/>
                <a:gd name="TY16" fmla="*/ 1010 h 1012"/>
                <a:gd name="TX17" fmla="*/ 452 w 1017"/>
                <a:gd name="TY17" fmla="*/ 996 h 1012"/>
                <a:gd name="TX18" fmla="*/ 516 w 1017"/>
                <a:gd name="TY18" fmla="*/ 970 h 1012"/>
                <a:gd name="TX19" fmla="*/ 574 w 1017"/>
                <a:gd name="TY19" fmla="*/ 932 h 1012"/>
                <a:gd name="TX20" fmla="*/ 600 w 1017"/>
                <a:gd name="TY20" fmla="*/ 908 h 1012"/>
                <a:gd name="TX21" fmla="*/ 1015 w 1017"/>
                <a:gd name="TY21" fmla="*/ 495 h 1012"/>
                <a:gd name="TX22" fmla="*/ 517 w 1017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7" h="1012">
                  <a:moveTo>
                    <a:pt x="517" y="0"/>
                  </a:moveTo>
                  <a:lnTo>
                    <a:pt x="103" y="413"/>
                  </a:lnTo>
                  <a:lnTo>
                    <a:pt x="78" y="439"/>
                  </a:lnTo>
                  <a:lnTo>
                    <a:pt x="40" y="497"/>
                  </a:lnTo>
                  <a:lnTo>
                    <a:pt x="14" y="561"/>
                  </a:lnTo>
                  <a:lnTo>
                    <a:pt x="0" y="627"/>
                  </a:lnTo>
                  <a:lnTo>
                    <a:pt x="0" y="694"/>
                  </a:lnTo>
                  <a:lnTo>
                    <a:pt x="14" y="761"/>
                  </a:lnTo>
                  <a:lnTo>
                    <a:pt x="40" y="823"/>
                  </a:lnTo>
                  <a:lnTo>
                    <a:pt x="78" y="882"/>
                  </a:lnTo>
                  <a:lnTo>
                    <a:pt x="103" y="908"/>
                  </a:lnTo>
                  <a:lnTo>
                    <a:pt x="103" y="908"/>
                  </a:lnTo>
                  <a:lnTo>
                    <a:pt x="130" y="932"/>
                  </a:lnTo>
                  <a:lnTo>
                    <a:pt x="188" y="970"/>
                  </a:lnTo>
                  <a:lnTo>
                    <a:pt x="251" y="996"/>
                  </a:lnTo>
                  <a:lnTo>
                    <a:pt x="318" y="1010"/>
                  </a:lnTo>
                  <a:lnTo>
                    <a:pt x="385" y="1010"/>
                  </a:lnTo>
                  <a:lnTo>
                    <a:pt x="452" y="996"/>
                  </a:lnTo>
                  <a:lnTo>
                    <a:pt x="516" y="970"/>
                  </a:lnTo>
                  <a:lnTo>
                    <a:pt x="574" y="932"/>
                  </a:lnTo>
                  <a:lnTo>
                    <a:pt x="600" y="908"/>
                  </a:lnTo>
                  <a:lnTo>
                    <a:pt x="1015" y="495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10851515" y="2314575"/>
              <a:ext cx="109220" cy="130810"/>
            </a:xfrm>
            <a:custGeom>
              <a:avLst/>
              <a:gdLst>
                <a:gd name="TX0" fmla="*/ 516 w 1016"/>
                <a:gd name="TY0" fmla="*/ 0 h 1012"/>
                <a:gd name="TX1" fmla="*/ 1014 w 1016"/>
                <a:gd name="TY1" fmla="*/ 495 h 1012"/>
                <a:gd name="TX2" fmla="*/ 599 w 1016"/>
                <a:gd name="TY2" fmla="*/ 908 h 1012"/>
                <a:gd name="TX3" fmla="*/ 572 w 1016"/>
                <a:gd name="TY3" fmla="*/ 933 h 1012"/>
                <a:gd name="TX4" fmla="*/ 514 w 1016"/>
                <a:gd name="TY4" fmla="*/ 971 h 1012"/>
                <a:gd name="TX5" fmla="*/ 451 w 1016"/>
                <a:gd name="TY5" fmla="*/ 997 h 1012"/>
                <a:gd name="TX6" fmla="*/ 384 w 1016"/>
                <a:gd name="TY6" fmla="*/ 1010 h 1012"/>
                <a:gd name="TX7" fmla="*/ 317 w 1016"/>
                <a:gd name="TY7" fmla="*/ 1010 h 1012"/>
                <a:gd name="TX8" fmla="*/ 250 w 1016"/>
                <a:gd name="TY8" fmla="*/ 997 h 1012"/>
                <a:gd name="TX9" fmla="*/ 186 w 1016"/>
                <a:gd name="TY9" fmla="*/ 971 h 1012"/>
                <a:gd name="TX10" fmla="*/ 128 w 1016"/>
                <a:gd name="TY10" fmla="*/ 933 h 1012"/>
                <a:gd name="TX11" fmla="*/ 102 w 1016"/>
                <a:gd name="TY11" fmla="*/ 908 h 1012"/>
                <a:gd name="TX12" fmla="*/ 102 w 1016"/>
                <a:gd name="TY12" fmla="*/ 908 h 1012"/>
                <a:gd name="TX13" fmla="*/ 77 w 1016"/>
                <a:gd name="TY13" fmla="*/ 882 h 1012"/>
                <a:gd name="TX14" fmla="*/ 38 w 1016"/>
                <a:gd name="TY14" fmla="*/ 824 h 1012"/>
                <a:gd name="TX15" fmla="*/ 12 w 1016"/>
                <a:gd name="TY15" fmla="*/ 760 h 1012"/>
                <a:gd name="TX16" fmla="*/ 0 w 1016"/>
                <a:gd name="TY16" fmla="*/ 694 h 1012"/>
                <a:gd name="TX17" fmla="*/ 0 w 1016"/>
                <a:gd name="TY17" fmla="*/ 626 h 1012"/>
                <a:gd name="TX18" fmla="*/ 12 w 1016"/>
                <a:gd name="TY18" fmla="*/ 560 h 1012"/>
                <a:gd name="TX19" fmla="*/ 38 w 1016"/>
                <a:gd name="TY19" fmla="*/ 497 h 1012"/>
                <a:gd name="TX20" fmla="*/ 77 w 1016"/>
                <a:gd name="TY20" fmla="*/ 439 h 1012"/>
                <a:gd name="TX21" fmla="*/ 102 w 1016"/>
                <a:gd name="TY21" fmla="*/ 413 h 1012"/>
                <a:gd name="TX22" fmla="*/ 516 w 1016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12">
                  <a:moveTo>
                    <a:pt x="516" y="0"/>
                  </a:moveTo>
                  <a:lnTo>
                    <a:pt x="1014" y="495"/>
                  </a:lnTo>
                  <a:lnTo>
                    <a:pt x="599" y="908"/>
                  </a:lnTo>
                  <a:lnTo>
                    <a:pt x="572" y="933"/>
                  </a:lnTo>
                  <a:lnTo>
                    <a:pt x="514" y="971"/>
                  </a:lnTo>
                  <a:lnTo>
                    <a:pt x="451" y="997"/>
                  </a:lnTo>
                  <a:lnTo>
                    <a:pt x="384" y="1010"/>
                  </a:lnTo>
                  <a:lnTo>
                    <a:pt x="317" y="1010"/>
                  </a:lnTo>
                  <a:lnTo>
                    <a:pt x="250" y="997"/>
                  </a:lnTo>
                  <a:lnTo>
                    <a:pt x="186" y="971"/>
                  </a:lnTo>
                  <a:lnTo>
                    <a:pt x="128" y="933"/>
                  </a:lnTo>
                  <a:lnTo>
                    <a:pt x="102" y="908"/>
                  </a:lnTo>
                  <a:lnTo>
                    <a:pt x="102" y="908"/>
                  </a:lnTo>
                  <a:lnTo>
                    <a:pt x="77" y="882"/>
                  </a:lnTo>
                  <a:lnTo>
                    <a:pt x="38" y="824"/>
                  </a:lnTo>
                  <a:lnTo>
                    <a:pt x="12" y="760"/>
                  </a:lnTo>
                  <a:lnTo>
                    <a:pt x="0" y="694"/>
                  </a:lnTo>
                  <a:lnTo>
                    <a:pt x="0" y="626"/>
                  </a:lnTo>
                  <a:lnTo>
                    <a:pt x="12" y="560"/>
                  </a:lnTo>
                  <a:lnTo>
                    <a:pt x="38" y="497"/>
                  </a:lnTo>
                  <a:lnTo>
                    <a:pt x="77" y="439"/>
                  </a:lnTo>
                  <a:lnTo>
                    <a:pt x="102" y="41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11010265" y="1938020"/>
              <a:ext cx="143510" cy="171450"/>
            </a:xfrm>
            <a:custGeom>
              <a:avLst/>
              <a:gdLst>
                <a:gd name="TX0" fmla="*/ 663 w 1328"/>
                <a:gd name="TY0" fmla="*/ 0 h 1323"/>
                <a:gd name="TX1" fmla="*/ 0 w 1328"/>
                <a:gd name="TY1" fmla="*/ 661 h 1323"/>
                <a:gd name="TX2" fmla="*/ 663 w 1328"/>
                <a:gd name="TY2" fmla="*/ 1321 h 1323"/>
                <a:gd name="TX3" fmla="*/ 1326 w 1328"/>
                <a:gd name="TY3" fmla="*/ 661 h 1323"/>
                <a:gd name="TX4" fmla="*/ 663 w 1328"/>
                <a:gd name="TY4" fmla="*/ 0 h 13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1328" h="1323">
                  <a:moveTo>
                    <a:pt x="663" y="0"/>
                  </a:moveTo>
                  <a:lnTo>
                    <a:pt x="0" y="661"/>
                  </a:lnTo>
                  <a:lnTo>
                    <a:pt x="663" y="1321"/>
                  </a:lnTo>
                  <a:lnTo>
                    <a:pt x="1326" y="661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217BAA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11271885" y="1477645"/>
              <a:ext cx="93980" cy="127000"/>
            </a:xfrm>
            <a:custGeom>
              <a:avLst/>
              <a:gdLst>
                <a:gd name="TX0" fmla="*/ 868 w 870"/>
                <a:gd name="TY0" fmla="*/ 985 h 987"/>
                <a:gd name="TX1" fmla="*/ 538 w 870"/>
                <a:gd name="TY1" fmla="*/ 985 h 987"/>
                <a:gd name="TX2" fmla="*/ 537 w 870"/>
                <a:gd name="TY2" fmla="*/ 937 h 987"/>
                <a:gd name="TX3" fmla="*/ 526 w 870"/>
                <a:gd name="TY3" fmla="*/ 847 h 987"/>
                <a:gd name="TX4" fmla="*/ 505 w 870"/>
                <a:gd name="TY4" fmla="*/ 766 h 987"/>
                <a:gd name="TX5" fmla="*/ 475 w 870"/>
                <a:gd name="TY5" fmla="*/ 693 h 987"/>
                <a:gd name="TX6" fmla="*/ 438 w 870"/>
                <a:gd name="TY6" fmla="*/ 629 h 987"/>
                <a:gd name="TX7" fmla="*/ 397 w 870"/>
                <a:gd name="TY7" fmla="*/ 571 h 987"/>
                <a:gd name="TX8" fmla="*/ 351 w 870"/>
                <a:gd name="TY8" fmla="*/ 521 h 987"/>
                <a:gd name="TX9" fmla="*/ 302 w 870"/>
                <a:gd name="TY9" fmla="*/ 477 h 987"/>
                <a:gd name="TX10" fmla="*/ 227 w 870"/>
                <a:gd name="TY10" fmla="*/ 423 h 987"/>
                <a:gd name="TX11" fmla="*/ 134 w 870"/>
                <a:gd name="TY11" fmla="*/ 370 h 987"/>
                <a:gd name="TX12" fmla="*/ 24 w 870"/>
                <a:gd name="TY12" fmla="*/ 326 h 987"/>
                <a:gd name="TX13" fmla="*/ 0 w 870"/>
                <a:gd name="TY13" fmla="*/ 321 h 987"/>
                <a:gd name="TX14" fmla="*/ 79 w 870"/>
                <a:gd name="TY14" fmla="*/ 0 h 987"/>
                <a:gd name="TX15" fmla="*/ 133 w 870"/>
                <a:gd name="TY15" fmla="*/ 15 h 987"/>
                <a:gd name="TX16" fmla="*/ 253 w 870"/>
                <a:gd name="TY16" fmla="*/ 62 h 987"/>
                <a:gd name="TX17" fmla="*/ 383 w 870"/>
                <a:gd name="TY17" fmla="*/ 132 h 987"/>
                <a:gd name="TX18" fmla="*/ 482 w 870"/>
                <a:gd name="TY18" fmla="*/ 201 h 987"/>
                <a:gd name="TX19" fmla="*/ 545 w 870"/>
                <a:gd name="TY19" fmla="*/ 255 h 987"/>
                <a:gd name="TX20" fmla="*/ 607 w 870"/>
                <a:gd name="TY20" fmla="*/ 314 h 987"/>
                <a:gd name="TX21" fmla="*/ 664 w 870"/>
                <a:gd name="TY21" fmla="*/ 381 h 987"/>
                <a:gd name="TX22" fmla="*/ 717 w 870"/>
                <a:gd name="TY22" fmla="*/ 454 h 987"/>
                <a:gd name="TX23" fmla="*/ 763 w 870"/>
                <a:gd name="TY23" fmla="*/ 535 h 987"/>
                <a:gd name="TX24" fmla="*/ 803 w 870"/>
                <a:gd name="TY24" fmla="*/ 621 h 987"/>
                <a:gd name="TX25" fmla="*/ 834 w 870"/>
                <a:gd name="TY25" fmla="*/ 717 h 987"/>
                <a:gd name="TX26" fmla="*/ 856 w 870"/>
                <a:gd name="TY26" fmla="*/ 818 h 987"/>
                <a:gd name="TX27" fmla="*/ 867 w 870"/>
                <a:gd name="TY27" fmla="*/ 928 h 987"/>
                <a:gd name="TX28" fmla="*/ 868 w 870"/>
                <a:gd name="TY28" fmla="*/ 985 h 98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870" h="987">
                  <a:moveTo>
                    <a:pt x="868" y="985"/>
                  </a:moveTo>
                  <a:lnTo>
                    <a:pt x="538" y="985"/>
                  </a:lnTo>
                  <a:lnTo>
                    <a:pt x="537" y="937"/>
                  </a:lnTo>
                  <a:lnTo>
                    <a:pt x="526" y="847"/>
                  </a:lnTo>
                  <a:lnTo>
                    <a:pt x="505" y="766"/>
                  </a:lnTo>
                  <a:lnTo>
                    <a:pt x="475" y="693"/>
                  </a:lnTo>
                  <a:lnTo>
                    <a:pt x="438" y="629"/>
                  </a:lnTo>
                  <a:lnTo>
                    <a:pt x="397" y="571"/>
                  </a:lnTo>
                  <a:lnTo>
                    <a:pt x="351" y="521"/>
                  </a:lnTo>
                  <a:lnTo>
                    <a:pt x="302" y="477"/>
                  </a:lnTo>
                  <a:lnTo>
                    <a:pt x="227" y="423"/>
                  </a:lnTo>
                  <a:lnTo>
                    <a:pt x="134" y="370"/>
                  </a:lnTo>
                  <a:lnTo>
                    <a:pt x="24" y="326"/>
                  </a:lnTo>
                  <a:lnTo>
                    <a:pt x="0" y="321"/>
                  </a:lnTo>
                  <a:lnTo>
                    <a:pt x="79" y="0"/>
                  </a:lnTo>
                  <a:lnTo>
                    <a:pt x="133" y="15"/>
                  </a:lnTo>
                  <a:lnTo>
                    <a:pt x="253" y="62"/>
                  </a:lnTo>
                  <a:lnTo>
                    <a:pt x="383" y="132"/>
                  </a:lnTo>
                  <a:lnTo>
                    <a:pt x="482" y="201"/>
                  </a:lnTo>
                  <a:lnTo>
                    <a:pt x="545" y="255"/>
                  </a:lnTo>
                  <a:lnTo>
                    <a:pt x="607" y="314"/>
                  </a:lnTo>
                  <a:lnTo>
                    <a:pt x="664" y="381"/>
                  </a:lnTo>
                  <a:lnTo>
                    <a:pt x="717" y="454"/>
                  </a:lnTo>
                  <a:lnTo>
                    <a:pt x="763" y="535"/>
                  </a:lnTo>
                  <a:lnTo>
                    <a:pt x="803" y="621"/>
                  </a:lnTo>
                  <a:lnTo>
                    <a:pt x="834" y="717"/>
                  </a:lnTo>
                  <a:lnTo>
                    <a:pt x="856" y="818"/>
                  </a:lnTo>
                  <a:lnTo>
                    <a:pt x="867" y="928"/>
                  </a:lnTo>
                  <a:lnTo>
                    <a:pt x="868" y="985"/>
                  </a:lnTo>
                  <a:close/>
                </a:path>
              </a:pathLst>
            </a:cu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1" name="Rectangle 110"/>
            <p:cNvSpPr>
              <a:spLocks/>
            </p:cNvSpPr>
            <p:nvPr/>
          </p:nvSpPr>
          <p:spPr bwMode="auto">
            <a:xfrm>
              <a:off x="11330305" y="1646555"/>
              <a:ext cx="36830" cy="4445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10891520" y="2028825"/>
              <a:ext cx="194310" cy="229870"/>
            </a:xfrm>
            <a:custGeom>
              <a:avLst/>
              <a:gdLst>
                <a:gd name="TX0" fmla="*/ 1743 w 1806"/>
                <a:gd name="TY0" fmla="*/ 1484 h 1798"/>
                <a:gd name="TX1" fmla="*/ 233 w 1806"/>
                <a:gd name="TY1" fmla="*/ 0 h 1798"/>
                <a:gd name="TX2" fmla="*/ 120 w 1806"/>
                <a:gd name="TY2" fmla="*/ 114 h 1798"/>
                <a:gd name="TX3" fmla="*/ 0 w 1806"/>
                <a:gd name="TY3" fmla="*/ 235 h 1798"/>
                <a:gd name="TX4" fmla="*/ 1504 w 1806"/>
                <a:gd name="TY4" fmla="*/ 1712 h 1798"/>
                <a:gd name="TX5" fmla="*/ 1579 w 1806"/>
                <a:gd name="TY5" fmla="*/ 1796 h 1798"/>
                <a:gd name="TX6" fmla="*/ 1608 w 1806"/>
                <a:gd name="TY6" fmla="*/ 1767 h 1798"/>
                <a:gd name="TX7" fmla="*/ 1804 w 1806"/>
                <a:gd name="TY7" fmla="*/ 1553 h 1798"/>
                <a:gd name="TX8" fmla="*/ 1743 w 1806"/>
                <a:gd name="TY8" fmla="*/ 1484 h 1798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</a:cxnLst>
              <a:rect l="l" t="t" r="r" b="b"/>
              <a:pathLst>
                <a:path w="1806" h="1798">
                  <a:moveTo>
                    <a:pt x="1743" y="1484"/>
                  </a:moveTo>
                  <a:lnTo>
                    <a:pt x="233" y="0"/>
                  </a:lnTo>
                  <a:lnTo>
                    <a:pt x="120" y="114"/>
                  </a:lnTo>
                  <a:lnTo>
                    <a:pt x="0" y="235"/>
                  </a:lnTo>
                  <a:lnTo>
                    <a:pt x="1504" y="1712"/>
                  </a:lnTo>
                  <a:lnTo>
                    <a:pt x="1579" y="1796"/>
                  </a:lnTo>
                  <a:lnTo>
                    <a:pt x="1608" y="1767"/>
                  </a:lnTo>
                  <a:lnTo>
                    <a:pt x="1804" y="1553"/>
                  </a:lnTo>
                  <a:lnTo>
                    <a:pt x="1743" y="1484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  <p:grpSp>
        <p:nvGrpSpPr>
          <p:cNvPr id="118" name="그룹 117"/>
          <p:cNvGrpSpPr/>
          <p:nvPr/>
        </p:nvGrpSpPr>
        <p:grpSpPr>
          <a:xfrm>
            <a:off x="9565005" y="375920"/>
            <a:ext cx="1191260" cy="1028065"/>
            <a:chOff x="9565005" y="375920"/>
            <a:chExt cx="1191260" cy="1028065"/>
          </a:xfrm>
        </p:grpSpPr>
        <p:sp>
          <p:nvSpPr>
            <p:cNvPr id="116" name="이등변 삼각형 115"/>
            <p:cNvSpPr>
              <a:spLocks/>
            </p:cNvSpPr>
            <p:nvPr/>
          </p:nvSpPr>
          <p:spPr>
            <a:xfrm rot="8580000">
              <a:off x="10338435" y="922655"/>
              <a:ext cx="266700" cy="481330"/>
            </a:xfrm>
            <a:prstGeom prst="triangle">
              <a:avLst>
                <a:gd name="adj" fmla="val 52500"/>
              </a:avLst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5" name="구름 114"/>
            <p:cNvSpPr>
              <a:spLocks/>
            </p:cNvSpPr>
            <p:nvPr/>
          </p:nvSpPr>
          <p:spPr>
            <a:xfrm>
              <a:off x="9565005" y="375920"/>
              <a:ext cx="1191260" cy="894080"/>
            </a:xfrm>
            <a:prstGeom prst="cloud">
              <a:avLst/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>
              <a:noAutofit/>
            </a:bodyPr>
            <a:lstStyle/>
            <a:p>
              <a:pPr marL="228600" indent="-228600" algn="l" defTabSz="914400" eaLnBrk="1" latinLnBrk="1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  <p:sp>
        <p:nvSpPr>
          <p:cNvPr id="119" name="Текстовое поле 118"/>
          <p:cNvSpPr txBox="1">
            <a:spLocks/>
          </p:cNvSpPr>
          <p:nvPr/>
        </p:nvSpPr>
        <p:spPr>
          <a:xfrm>
            <a:off x="3043555" y="509905"/>
            <a:ext cx="7716520" cy="71183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2000" b="1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  <p:sp>
        <p:nvSpPr>
          <p:cNvPr id="120" name="Текстовое поле 119"/>
          <p:cNvSpPr txBox="1">
            <a:spLocks/>
          </p:cNvSpPr>
          <p:nvPr/>
        </p:nvSpPr>
        <p:spPr>
          <a:xfrm>
            <a:off x="3114040" y="1242695"/>
            <a:ext cx="4572635" cy="462280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3000">
              <a:latin typeface="Segoe UI" charset="0"/>
              <a:ea typeface="Segoe UI" charset="0"/>
            </a:endParaRPr>
          </a:p>
        </p:txBody>
      </p:sp>
      <p:sp>
        <p:nvSpPr>
          <p:cNvPr id="121" name="Текстовое поле 120"/>
          <p:cNvSpPr txBox="1">
            <a:spLocks/>
          </p:cNvSpPr>
          <p:nvPr/>
        </p:nvSpPr>
        <p:spPr>
          <a:xfrm>
            <a:off x="1080770" y="2435225"/>
            <a:ext cx="9618345" cy="1670685"/>
          </a:xfrm>
          <a:prstGeom prst="rect">
            <a:avLst/>
          </a:prstGeom>
          <a:noFill/>
        </p:spPr>
        <p:txBody>
          <a:bodyPr vert="horz" wrap="square" lIns="0" tIns="0" rIns="0" bIns="0" numCol="1" anchor="t">
            <a:noAutofit/>
          </a:bodyPr>
          <a:lstStyle/>
          <a:p>
            <a:pPr marL="228600" indent="-228600" algn="ctr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3000" b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ДОМАШНЄ ЗАВДАННЯ </a:t>
            </a:r>
            <a:endParaRPr lang="ko-KR" altLang="en-US" sz="3000" b="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ctr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3000" b="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ctr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3000" b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 </a:t>
            </a:r>
            <a:r>
              <a:rPr sz="3200" b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§12 ( О.В.Григорович)    Вправа 148 ( а,б,в,г ) с. 75 </a:t>
            </a:r>
            <a:endParaRPr lang="ko-KR" altLang="en-US" sz="3200" b="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구름 30"/>
          <p:cNvSpPr>
            <a:spLocks/>
          </p:cNvSpPr>
          <p:nvPr/>
        </p:nvSpPr>
        <p:spPr>
          <a:xfrm>
            <a:off x="5337810" y="1831340"/>
            <a:ext cx="313690" cy="313690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0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2" name="구름 31"/>
          <p:cNvSpPr>
            <a:spLocks/>
          </p:cNvSpPr>
          <p:nvPr/>
        </p:nvSpPr>
        <p:spPr>
          <a:xfrm>
            <a:off x="6285865" y="1528445"/>
            <a:ext cx="262255" cy="262255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0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3" name="구름 32"/>
          <p:cNvSpPr>
            <a:spLocks/>
          </p:cNvSpPr>
          <p:nvPr/>
        </p:nvSpPr>
        <p:spPr>
          <a:xfrm>
            <a:off x="5609590" y="1528445"/>
            <a:ext cx="81915" cy="81915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0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34" name="구름 33"/>
          <p:cNvSpPr>
            <a:spLocks/>
          </p:cNvSpPr>
          <p:nvPr/>
        </p:nvSpPr>
        <p:spPr>
          <a:xfrm>
            <a:off x="6452235" y="1992630"/>
            <a:ext cx="153670" cy="153670"/>
          </a:xfrm>
          <a:prstGeom prst="cloud">
            <a:avLst/>
          </a:pr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0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>
              <a:latin typeface="맑은 고딕" charset="0"/>
              <a:ea typeface="맑은 고딕" charset="0"/>
            </a:endParaRPr>
          </a:p>
        </p:txBody>
      </p:sp>
      <p:sp>
        <p:nvSpPr>
          <p:cNvPr id="71" name="자유형 70"/>
          <p:cNvSpPr>
            <a:spLocks/>
          </p:cNvSpPr>
          <p:nvPr/>
        </p:nvSpPr>
        <p:spPr>
          <a:xfrm flipH="1">
            <a:off x="-5715" y="2423160"/>
            <a:ext cx="12220575" cy="4808855"/>
          </a:xfrm>
          <a:custGeom>
            <a:avLst/>
            <a:gdLst>
              <a:gd name="TX0" fmla="*/ 6193030 w 12219040"/>
              <a:gd name="TY0" fmla="*/ 0 h 5199196"/>
              <a:gd name="TX1" fmla="*/ 6121643 w 12219040"/>
              <a:gd name="TY1" fmla="*/ 0 h 5199196"/>
              <a:gd name="TX2" fmla="*/ 6084981 w 12219040"/>
              <a:gd name="TY2" fmla="*/ 240041 h 5199196"/>
              <a:gd name="TX3" fmla="*/ 4297050 w 12219040"/>
              <a:gd name="TY3" fmla="*/ 2941366 h 5199196"/>
              <a:gd name="TX4" fmla="*/ 4133340 w 12219040"/>
              <a:gd name="TY4" fmla="*/ 3044848 h 5199196"/>
              <a:gd name="TX5" fmla="*/ 4022709 w 12219040"/>
              <a:gd name="TY5" fmla="*/ 2953570 h 5199196"/>
              <a:gd name="TX6" fmla="*/ 3499286 w 12219040"/>
              <a:gd name="TY6" fmla="*/ 2793686 h 5199196"/>
              <a:gd name="TX7" fmla="*/ 2837312 w 12219040"/>
              <a:gd name="TY7" fmla="*/ 3067885 h 5199196"/>
              <a:gd name="TX8" fmla="*/ 2804361 w 12219040"/>
              <a:gd name="TY8" fmla="*/ 3107821 h 5199196"/>
              <a:gd name="TX9" fmla="*/ 2781559 w 12219040"/>
              <a:gd name="TY9" fmla="*/ 3080185 h 5199196"/>
              <a:gd name="TX10" fmla="*/ 2119585 w 12219040"/>
              <a:gd name="TY10" fmla="*/ 2805986 h 5199196"/>
              <a:gd name="TX11" fmla="*/ 1755184 w 12219040"/>
              <a:gd name="TY11" fmla="*/ 2879555 h 5199196"/>
              <a:gd name="TX12" fmla="*/ 1744613 w 12219040"/>
              <a:gd name="TY12" fmla="*/ 2884648 h 5199196"/>
              <a:gd name="TX13" fmla="*/ 1712461 w 12219040"/>
              <a:gd name="TY13" fmla="*/ 2825412 h 5199196"/>
              <a:gd name="TX14" fmla="*/ 936172 w 12219040"/>
              <a:gd name="TY14" fmla="*/ 2412663 h 5199196"/>
              <a:gd name="TX15" fmla="*/ 0 w 12219040"/>
              <a:gd name="TY15" fmla="*/ 3348835 h 5199196"/>
              <a:gd name="TX16" fmla="*/ 9013 w 12219040"/>
              <a:gd name="TY16" fmla="*/ 3438243 h 5199196"/>
              <a:gd name="TX17" fmla="*/ 9013 w 12219040"/>
              <a:gd name="TY17" fmla="*/ 4306565 h 5199196"/>
              <a:gd name="TX18" fmla="*/ 9013 w 12219040"/>
              <a:gd name="TY18" fmla="*/ 4678329 h 5199196"/>
              <a:gd name="TX19" fmla="*/ 9013 w 12219040"/>
              <a:gd name="TY19" fmla="*/ 5199194 h 5199196"/>
              <a:gd name="TX20" fmla="*/ 12210026 w 12219040"/>
              <a:gd name="TY20" fmla="*/ 5199194 h 5199196"/>
              <a:gd name="TX21" fmla="*/ 12210026 w 12219040"/>
              <a:gd name="TY21" fmla="*/ 4306565 h 5199196"/>
              <a:gd name="TX22" fmla="*/ 12210026 w 12219040"/>
              <a:gd name="TY22" fmla="*/ 4306565 h 5199196"/>
              <a:gd name="TX23" fmla="*/ 12210026 w 12219040"/>
              <a:gd name="TY23" fmla="*/ 3525084 h 5199196"/>
              <a:gd name="TX24" fmla="*/ 12219038 w 12219040"/>
              <a:gd name="TY24" fmla="*/ 3435685 h 5199196"/>
              <a:gd name="TX25" fmla="*/ 11282866 w 12219040"/>
              <a:gd name="TY25" fmla="*/ 2499513 h 5199196"/>
              <a:gd name="TX26" fmla="*/ 10506577 w 12219040"/>
              <a:gd name="TY26" fmla="*/ 2912262 h 5199196"/>
              <a:gd name="TX27" fmla="*/ 10474425 w 12219040"/>
              <a:gd name="TY27" fmla="*/ 2971498 h 5199196"/>
              <a:gd name="TX28" fmla="*/ 10463854 w 12219040"/>
              <a:gd name="TY28" fmla="*/ 2966405 h 5199196"/>
              <a:gd name="TX29" fmla="*/ 10099453 w 12219040"/>
              <a:gd name="TY29" fmla="*/ 2892836 h 5199196"/>
              <a:gd name="TX30" fmla="*/ 9437479 w 12219040"/>
              <a:gd name="TY30" fmla="*/ 3167035 h 5199196"/>
              <a:gd name="TX31" fmla="*/ 9414677 w 12219040"/>
              <a:gd name="TY31" fmla="*/ 3194671 h 5199196"/>
              <a:gd name="TX32" fmla="*/ 9381726 w 12219040"/>
              <a:gd name="TY32" fmla="*/ 3154735 h 5199196"/>
              <a:gd name="TX33" fmla="*/ 8719752 w 12219040"/>
              <a:gd name="TY33" fmla="*/ 2880536 h 5199196"/>
              <a:gd name="TX34" fmla="*/ 8196329 w 12219040"/>
              <a:gd name="TY34" fmla="*/ 3040420 h 5199196"/>
              <a:gd name="TX35" fmla="*/ 8186784 w 12219040"/>
              <a:gd name="TY35" fmla="*/ 3048295 h 5199196"/>
              <a:gd name="TX36" fmla="*/ 8017622 w 12219040"/>
              <a:gd name="TY36" fmla="*/ 2941367 h 5199196"/>
              <a:gd name="TX37" fmla="*/ 6229693 w 12219040"/>
              <a:gd name="TY37" fmla="*/ 240042 h 519919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6" y="TY16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3" y="TY23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0" y="TY30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6" y="TY36"/>
              </a:cxn>
              <a:cxn ang="0">
                <a:pos x="TX37" y="TY37"/>
              </a:cxn>
            </a:cxnLst>
            <a:rect l="l" t="t" r="r" b="b"/>
            <a:pathLst>
              <a:path w="12219040" h="5199196">
                <a:moveTo>
                  <a:pt x="6193030" y="0"/>
                </a:moveTo>
                <a:lnTo>
                  <a:pt x="6121643" y="0"/>
                </a:lnTo>
                <a:lnTo>
                  <a:pt x="6084981" y="240041"/>
                </a:lnTo>
                <a:cubicBezTo>
                  <a:pt x="5856610" y="1355239"/>
                  <a:pt x="5201253" y="2315017"/>
                  <a:pt x="4297050" y="2941366"/>
                </a:cubicBezTo>
                <a:lnTo>
                  <a:pt x="4133340" y="3044848"/>
                </a:lnTo>
                <a:lnTo>
                  <a:pt x="4022709" y="2953570"/>
                </a:lnTo>
                <a:cubicBezTo>
                  <a:pt x="3873295" y="2852628"/>
                  <a:pt x="3693174" y="2793686"/>
                  <a:pt x="3499286" y="2793686"/>
                </a:cubicBezTo>
                <a:cubicBezTo>
                  <a:pt x="3240769" y="2793686"/>
                  <a:pt x="3006726" y="2898471"/>
                  <a:pt x="2837312" y="3067885"/>
                </a:cubicBezTo>
                <a:lnTo>
                  <a:pt x="2804361" y="3107821"/>
                </a:lnTo>
                <a:lnTo>
                  <a:pt x="2781559" y="3080185"/>
                </a:lnTo>
                <a:cubicBezTo>
                  <a:pt x="2612145" y="2910771"/>
                  <a:pt x="2378102" y="2805986"/>
                  <a:pt x="2119585" y="2805986"/>
                </a:cubicBezTo>
                <a:cubicBezTo>
                  <a:pt x="1990326" y="2805986"/>
                  <a:pt x="1867186" y="2832182"/>
                  <a:pt x="1755184" y="2879555"/>
                </a:cubicBezTo>
                <a:lnTo>
                  <a:pt x="1744613" y="2884648"/>
                </a:lnTo>
                <a:lnTo>
                  <a:pt x="1712461" y="2825412"/>
                </a:lnTo>
                <a:cubicBezTo>
                  <a:pt x="1544224" y="2576389"/>
                  <a:pt x="1259318" y="2412663"/>
                  <a:pt x="936172" y="2412663"/>
                </a:cubicBezTo>
                <a:cubicBezTo>
                  <a:pt x="419138" y="2412663"/>
                  <a:pt x="0" y="2831801"/>
                  <a:pt x="0" y="3348835"/>
                </a:cubicBezTo>
                <a:lnTo>
                  <a:pt x="9013" y="3438243"/>
                </a:lnTo>
                <a:lnTo>
                  <a:pt x="9013" y="4306565"/>
                </a:lnTo>
                <a:lnTo>
                  <a:pt x="9013" y="4678329"/>
                </a:lnTo>
                <a:lnTo>
                  <a:pt x="9013" y="5199194"/>
                </a:lnTo>
                <a:lnTo>
                  <a:pt x="12210026" y="5199194"/>
                </a:lnTo>
                <a:lnTo>
                  <a:pt x="12210026" y="4306565"/>
                </a:lnTo>
                <a:lnTo>
                  <a:pt x="12210026" y="4306565"/>
                </a:lnTo>
                <a:lnTo>
                  <a:pt x="12210026" y="3525084"/>
                </a:lnTo>
                <a:lnTo>
                  <a:pt x="12219038" y="3435685"/>
                </a:lnTo>
                <a:cubicBezTo>
                  <a:pt x="12219038" y="2918651"/>
                  <a:pt x="11799900" y="2499513"/>
                  <a:pt x="11282866" y="2499513"/>
                </a:cubicBezTo>
                <a:cubicBezTo>
                  <a:pt x="10959720" y="2499513"/>
                  <a:pt x="10674814" y="2663239"/>
                  <a:pt x="10506577" y="2912262"/>
                </a:cubicBezTo>
                <a:lnTo>
                  <a:pt x="10474425" y="2971498"/>
                </a:lnTo>
                <a:lnTo>
                  <a:pt x="10463854" y="2966405"/>
                </a:lnTo>
                <a:cubicBezTo>
                  <a:pt x="10351852" y="2919032"/>
                  <a:pt x="10228712" y="2892836"/>
                  <a:pt x="10099453" y="2892836"/>
                </a:cubicBezTo>
                <a:cubicBezTo>
                  <a:pt x="9840936" y="2892836"/>
                  <a:pt x="9606893" y="2997621"/>
                  <a:pt x="9437479" y="3167035"/>
                </a:cubicBezTo>
                <a:lnTo>
                  <a:pt x="9414677" y="3194671"/>
                </a:lnTo>
                <a:lnTo>
                  <a:pt x="9381726" y="3154735"/>
                </a:lnTo>
                <a:cubicBezTo>
                  <a:pt x="9212312" y="2985321"/>
                  <a:pt x="8978269" y="2880536"/>
                  <a:pt x="8719752" y="2880536"/>
                </a:cubicBezTo>
                <a:cubicBezTo>
                  <a:pt x="8525864" y="2880536"/>
                  <a:pt x="8345743" y="2939478"/>
                  <a:pt x="8196329" y="3040420"/>
                </a:cubicBezTo>
                <a:lnTo>
                  <a:pt x="8186784" y="3048295"/>
                </a:lnTo>
                <a:lnTo>
                  <a:pt x="8017622" y="2941367"/>
                </a:lnTo>
                <a:cubicBezTo>
                  <a:pt x="7113420" y="2315018"/>
                  <a:pt x="6458063" y="1355240"/>
                  <a:pt x="6229693" y="240042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540385" indent="-540385" algn="ctr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 b="1" i="1">
                <a:solidFill>
                  <a:srgbClr val="222222"/>
                </a:solidFill>
                <a:latin typeface="Times New Roman" charset="0"/>
                <a:ea typeface="Times New Roman" charset="0"/>
              </a:rPr>
              <a:t>Недостатньо тільки отримати </a:t>
            </a:r>
            <a:r>
              <a:rPr sz="3600" b="1" i="1">
                <a:solidFill>
                  <a:srgbClr val="000000"/>
                </a:solidFill>
                <a:latin typeface="Times New Roman" charset="0"/>
                <a:ea typeface="Times New Roman" charset="0"/>
                <a:hlinkClick r:id="rId2"/>
              </a:rPr>
              <a:t>знання</a:t>
            </a:r>
            <a:r>
              <a:rPr sz="3600" b="1" i="1">
                <a:solidFill>
                  <a:srgbClr val="000000"/>
                </a:solidFill>
                <a:latin typeface="Times New Roman" charset="0"/>
                <a:ea typeface="Times New Roman" charset="0"/>
              </a:rPr>
              <a:t>;</a:t>
            </a:r>
            <a:r>
              <a:rPr sz="3600" b="1" i="1">
                <a:solidFill>
                  <a:srgbClr val="222222"/>
                </a:solidFill>
                <a:latin typeface="Times New Roman" charset="0"/>
                <a:ea typeface="Times New Roman" charset="0"/>
              </a:rPr>
              <a:t> їх треба застосувати. </a:t>
            </a:r>
            <a:endParaRPr lang="ko-KR" altLang="en-US" sz="3600" b="1" i="1">
              <a:solidFill>
                <a:srgbClr val="222222"/>
              </a:solidFill>
              <a:latin typeface="Times New Roman" charset="0"/>
              <a:ea typeface="Times New Roman" charset="0"/>
            </a:endParaRPr>
          </a:p>
          <a:p>
            <a:pPr marL="540385" indent="-540385" algn="ctr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 b="1" i="1">
                <a:solidFill>
                  <a:srgbClr val="222222"/>
                </a:solidFill>
                <a:latin typeface="Times New Roman" charset="0"/>
                <a:ea typeface="Times New Roman" charset="0"/>
              </a:rPr>
              <a:t>Недостатньо тільки бажати; треба діяти.</a:t>
            </a:r>
            <a:endParaRPr lang="ko-KR" altLang="en-US" sz="36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5" name="직사각형 34"/>
          <p:cNvSpPr>
            <a:spLocks/>
          </p:cNvSpPr>
          <p:nvPr/>
        </p:nvSpPr>
        <p:spPr>
          <a:xfrm>
            <a:off x="3046730" y="5160010"/>
            <a:ext cx="5885180" cy="32258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ctr" defTabSz="914400" eaLnBrk="0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strike="noStrike" cap="none">
              <a:solidFill>
                <a:srgbClr val="96D1CF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79" name="Group 78"/>
          <p:cNvGrpSpPr/>
          <p:nvPr/>
        </p:nvGrpSpPr>
        <p:grpSpPr bwMode="auto">
          <a:xfrm>
            <a:off x="11085195" y="3002915"/>
            <a:ext cx="495935" cy="435610"/>
            <a:chOff x="11085195" y="3002915"/>
            <a:chExt cx="495935" cy="435610"/>
          </a:xfrm>
        </p:grpSpPr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11108055" y="3181985"/>
              <a:ext cx="297180" cy="240665"/>
            </a:xfrm>
            <a:custGeom>
              <a:avLst/>
              <a:gdLst>
                <a:gd name="TX0" fmla="*/ 4479 w 5725"/>
                <a:gd name="TY0" fmla="*/ 660 h 4622"/>
                <a:gd name="TX1" fmla="*/ 5307 w 5725"/>
                <a:gd name="TY1" fmla="*/ 989 h 4622"/>
                <a:gd name="TX2" fmla="*/ 5553 w 5725"/>
                <a:gd name="TY2" fmla="*/ 806 h 4622"/>
                <a:gd name="TX3" fmla="*/ 5723 w 5725"/>
                <a:gd name="TY3" fmla="*/ 1650 h 4622"/>
                <a:gd name="TX4" fmla="*/ 5473 w 5725"/>
                <a:gd name="TY4" fmla="*/ 1815 h 4622"/>
                <a:gd name="TX5" fmla="*/ 4313 w 5725"/>
                <a:gd name="TY5" fmla="*/ 1650 h 4622"/>
                <a:gd name="TX6" fmla="*/ 4313 w 5725"/>
                <a:gd name="TY6" fmla="*/ 1650 h 4622"/>
                <a:gd name="TX7" fmla="*/ 2654 w 5725"/>
                <a:gd name="TY7" fmla="*/ 3465 h 4622"/>
                <a:gd name="TX8" fmla="*/ 2341 w 5725"/>
                <a:gd name="TY8" fmla="*/ 3776 h 4622"/>
                <a:gd name="TX9" fmla="*/ 1678 w 5725"/>
                <a:gd name="TY9" fmla="*/ 4435 h 4622"/>
                <a:gd name="TX10" fmla="*/ 1492 w 5725"/>
                <a:gd name="TY10" fmla="*/ 4620 h 4622"/>
                <a:gd name="TX11" fmla="*/ 1040 w 5725"/>
                <a:gd name="TY11" fmla="*/ 4080 h 4622"/>
                <a:gd name="TX12" fmla="*/ 1180 w 5725"/>
                <a:gd name="TY12" fmla="*/ 3940 h 4622"/>
                <a:gd name="TX13" fmla="*/ 1844 w 5725"/>
                <a:gd name="TY13" fmla="*/ 3280 h 4622"/>
                <a:gd name="TX14" fmla="*/ 1346 w 5725"/>
                <a:gd name="TY14" fmla="*/ 2785 h 4622"/>
                <a:gd name="TX15" fmla="*/ 683 w 5725"/>
                <a:gd name="TY15" fmla="*/ 3280 h 4622"/>
                <a:gd name="TX16" fmla="*/ 468 w 5725"/>
                <a:gd name="TY16" fmla="*/ 3494 h 4622"/>
                <a:gd name="TX17" fmla="*/ 0 w 5725"/>
                <a:gd name="TY17" fmla="*/ 2970 h 4622"/>
                <a:gd name="TX18" fmla="*/ 185 w 5725"/>
                <a:gd name="TY18" fmla="*/ 2785 h 4622"/>
                <a:gd name="TX19" fmla="*/ 848 w 5725"/>
                <a:gd name="TY19" fmla="*/ 2126 h 4622"/>
                <a:gd name="TX20" fmla="*/ 1162 w 5725"/>
                <a:gd name="TY20" fmla="*/ 1815 h 4622"/>
                <a:gd name="TX21" fmla="*/ 2157 w 5725"/>
                <a:gd name="TY21" fmla="*/ 824 h 4622"/>
                <a:gd name="TX22" fmla="*/ 1300 w 5725"/>
                <a:gd name="TY22" fmla="*/ 830 h 4622"/>
                <a:gd name="TX23" fmla="*/ 1170 w 5725"/>
                <a:gd name="TY23" fmla="*/ 894 h 4622"/>
                <a:gd name="TX24" fmla="*/ 1077 w 5725"/>
                <a:gd name="TY24" fmla="*/ 118 h 4622"/>
                <a:gd name="TX25" fmla="*/ 1315 w 5725"/>
                <a:gd name="TY25" fmla="*/ 0 h 4622"/>
                <a:gd name="TX26" fmla="*/ 2489 w 5725"/>
                <a:gd name="TY26" fmla="*/ 10 h 4622"/>
                <a:gd name="TX27" fmla="*/ 3124 w 5725"/>
                <a:gd name="TY27" fmla="*/ 0 h 4622"/>
                <a:gd name="TX28" fmla="*/ 4479 w 5725"/>
                <a:gd name="TY28" fmla="*/ 660 h 462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5725" h="4622">
                  <a:moveTo>
                    <a:pt x="4479" y="660"/>
                  </a:moveTo>
                  <a:lnTo>
                    <a:pt x="5307" y="989"/>
                  </a:lnTo>
                  <a:lnTo>
                    <a:pt x="5553" y="806"/>
                  </a:lnTo>
                  <a:lnTo>
                    <a:pt x="5723" y="1650"/>
                  </a:lnTo>
                  <a:lnTo>
                    <a:pt x="5473" y="1815"/>
                  </a:lnTo>
                  <a:lnTo>
                    <a:pt x="4313" y="1650"/>
                  </a:lnTo>
                  <a:lnTo>
                    <a:pt x="4313" y="1650"/>
                  </a:lnTo>
                  <a:lnTo>
                    <a:pt x="2654" y="3465"/>
                  </a:lnTo>
                  <a:lnTo>
                    <a:pt x="2341" y="3776"/>
                  </a:lnTo>
                  <a:lnTo>
                    <a:pt x="1678" y="4435"/>
                  </a:lnTo>
                  <a:lnTo>
                    <a:pt x="1492" y="4620"/>
                  </a:lnTo>
                  <a:lnTo>
                    <a:pt x="1040" y="4080"/>
                  </a:lnTo>
                  <a:lnTo>
                    <a:pt x="1180" y="3940"/>
                  </a:lnTo>
                  <a:lnTo>
                    <a:pt x="1844" y="3280"/>
                  </a:lnTo>
                  <a:lnTo>
                    <a:pt x="1346" y="2785"/>
                  </a:lnTo>
                  <a:lnTo>
                    <a:pt x="683" y="3280"/>
                  </a:lnTo>
                  <a:lnTo>
                    <a:pt x="468" y="3494"/>
                  </a:lnTo>
                  <a:lnTo>
                    <a:pt x="0" y="2970"/>
                  </a:lnTo>
                  <a:lnTo>
                    <a:pt x="185" y="2785"/>
                  </a:lnTo>
                  <a:lnTo>
                    <a:pt x="848" y="2126"/>
                  </a:lnTo>
                  <a:lnTo>
                    <a:pt x="1162" y="1815"/>
                  </a:lnTo>
                  <a:lnTo>
                    <a:pt x="2157" y="824"/>
                  </a:lnTo>
                  <a:lnTo>
                    <a:pt x="1300" y="830"/>
                  </a:lnTo>
                  <a:lnTo>
                    <a:pt x="1170" y="894"/>
                  </a:lnTo>
                  <a:lnTo>
                    <a:pt x="1077" y="118"/>
                  </a:lnTo>
                  <a:lnTo>
                    <a:pt x="1315" y="0"/>
                  </a:lnTo>
                  <a:lnTo>
                    <a:pt x="2489" y="10"/>
                  </a:lnTo>
                  <a:lnTo>
                    <a:pt x="3124" y="0"/>
                  </a:lnTo>
                  <a:lnTo>
                    <a:pt x="4479" y="66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11211560" y="3011170"/>
              <a:ext cx="207010" cy="206375"/>
            </a:xfrm>
            <a:custGeom>
              <a:avLst/>
              <a:gdLst>
                <a:gd name="TX0" fmla="*/ 1989 w 3981"/>
                <a:gd name="TY0" fmla="*/ 0 h 3963"/>
                <a:gd name="TX1" fmla="*/ 2092 w 3981"/>
                <a:gd name="TY1" fmla="*/ 2 h 3963"/>
                <a:gd name="TX2" fmla="*/ 2293 w 3981"/>
                <a:gd name="TY2" fmla="*/ 22 h 3963"/>
                <a:gd name="TX3" fmla="*/ 2487 w 3981"/>
                <a:gd name="TY3" fmla="*/ 62 h 3963"/>
                <a:gd name="TX4" fmla="*/ 2673 w 3981"/>
                <a:gd name="TY4" fmla="*/ 120 h 3963"/>
                <a:gd name="TX5" fmla="*/ 2852 w 3981"/>
                <a:gd name="TY5" fmla="*/ 195 h 3963"/>
                <a:gd name="TX6" fmla="*/ 3021 w 3981"/>
                <a:gd name="TY6" fmla="*/ 286 h 3963"/>
                <a:gd name="TX7" fmla="*/ 3181 w 3981"/>
                <a:gd name="TY7" fmla="*/ 392 h 3963"/>
                <a:gd name="TX8" fmla="*/ 3328 w 3981"/>
                <a:gd name="TY8" fmla="*/ 514 h 3963"/>
                <a:gd name="TX9" fmla="*/ 3462 w 3981"/>
                <a:gd name="TY9" fmla="*/ 648 h 3963"/>
                <a:gd name="TX10" fmla="*/ 3585 w 3981"/>
                <a:gd name="TY10" fmla="*/ 795 h 3963"/>
                <a:gd name="TX11" fmla="*/ 3691 w 3981"/>
                <a:gd name="TY11" fmla="*/ 953 h 3963"/>
                <a:gd name="TX12" fmla="*/ 3783 w 3981"/>
                <a:gd name="TY12" fmla="*/ 1122 h 3963"/>
                <a:gd name="TX13" fmla="*/ 3858 w 3981"/>
                <a:gd name="TY13" fmla="*/ 1299 h 3963"/>
                <a:gd name="TX14" fmla="*/ 3917 w 3981"/>
                <a:gd name="TY14" fmla="*/ 1485 h 3963"/>
                <a:gd name="TX15" fmla="*/ 3957 w 3981"/>
                <a:gd name="TY15" fmla="*/ 1679 h 3963"/>
                <a:gd name="TX16" fmla="*/ 3977 w 3981"/>
                <a:gd name="TY16" fmla="*/ 1879 h 3963"/>
                <a:gd name="TX17" fmla="*/ 3979 w 3981"/>
                <a:gd name="TY17" fmla="*/ 1981 h 3963"/>
                <a:gd name="TX18" fmla="*/ 3977 w 3981"/>
                <a:gd name="TY18" fmla="*/ 2083 h 3963"/>
                <a:gd name="TX19" fmla="*/ 3957 w 3981"/>
                <a:gd name="TY19" fmla="*/ 2283 h 3963"/>
                <a:gd name="TX20" fmla="*/ 3917 w 3981"/>
                <a:gd name="TY20" fmla="*/ 2475 h 3963"/>
                <a:gd name="TX21" fmla="*/ 3858 w 3981"/>
                <a:gd name="TY21" fmla="*/ 2662 h 3963"/>
                <a:gd name="TX22" fmla="*/ 3783 w 3981"/>
                <a:gd name="TY22" fmla="*/ 2839 h 3963"/>
                <a:gd name="TX23" fmla="*/ 3691 w 3981"/>
                <a:gd name="TY23" fmla="*/ 3008 h 3963"/>
                <a:gd name="TX24" fmla="*/ 3585 w 3981"/>
                <a:gd name="TY24" fmla="*/ 3165 h 3963"/>
                <a:gd name="TX25" fmla="*/ 3462 w 3981"/>
                <a:gd name="TY25" fmla="*/ 3312 h 3963"/>
                <a:gd name="TX26" fmla="*/ 3328 w 3981"/>
                <a:gd name="TY26" fmla="*/ 3447 h 3963"/>
                <a:gd name="TX27" fmla="*/ 3181 w 3981"/>
                <a:gd name="TY27" fmla="*/ 3568 h 3963"/>
                <a:gd name="TX28" fmla="*/ 3021 w 3981"/>
                <a:gd name="TY28" fmla="*/ 3675 h 3963"/>
                <a:gd name="TX29" fmla="*/ 2852 w 3981"/>
                <a:gd name="TY29" fmla="*/ 3767 h 3963"/>
                <a:gd name="TX30" fmla="*/ 2673 w 3981"/>
                <a:gd name="TY30" fmla="*/ 3842 h 3963"/>
                <a:gd name="TX31" fmla="*/ 2487 w 3981"/>
                <a:gd name="TY31" fmla="*/ 3899 h 3963"/>
                <a:gd name="TX32" fmla="*/ 2293 w 3981"/>
                <a:gd name="TY32" fmla="*/ 3939 h 3963"/>
                <a:gd name="TX33" fmla="*/ 2092 w 3981"/>
                <a:gd name="TY33" fmla="*/ 3959 h 3963"/>
                <a:gd name="TX34" fmla="*/ 1989 w 3981"/>
                <a:gd name="TY34" fmla="*/ 3961 h 3963"/>
                <a:gd name="TX35" fmla="*/ 1886 w 3981"/>
                <a:gd name="TY35" fmla="*/ 3959 h 3963"/>
                <a:gd name="TX36" fmla="*/ 1686 w 3981"/>
                <a:gd name="TY36" fmla="*/ 3939 h 3963"/>
                <a:gd name="TX37" fmla="*/ 1491 w 3981"/>
                <a:gd name="TY37" fmla="*/ 3899 h 3963"/>
                <a:gd name="TX38" fmla="*/ 1305 w 3981"/>
                <a:gd name="TY38" fmla="*/ 3842 h 3963"/>
                <a:gd name="TX39" fmla="*/ 1127 w 3981"/>
                <a:gd name="TY39" fmla="*/ 3767 h 3963"/>
                <a:gd name="TX40" fmla="*/ 957 w 3981"/>
                <a:gd name="TY40" fmla="*/ 3675 h 3963"/>
                <a:gd name="TX41" fmla="*/ 798 w 3981"/>
                <a:gd name="TY41" fmla="*/ 3568 h 3963"/>
                <a:gd name="TX42" fmla="*/ 651 w 3981"/>
                <a:gd name="TY42" fmla="*/ 3447 h 3963"/>
                <a:gd name="TX43" fmla="*/ 516 w 3981"/>
                <a:gd name="TY43" fmla="*/ 3312 h 3963"/>
                <a:gd name="TX44" fmla="*/ 394 w 3981"/>
                <a:gd name="TY44" fmla="*/ 3165 h 3963"/>
                <a:gd name="TX45" fmla="*/ 287 w 3981"/>
                <a:gd name="TY45" fmla="*/ 3008 h 3963"/>
                <a:gd name="TX46" fmla="*/ 195 w 3981"/>
                <a:gd name="TY46" fmla="*/ 2839 h 3963"/>
                <a:gd name="TX47" fmla="*/ 120 w 3981"/>
                <a:gd name="TY47" fmla="*/ 2662 h 3963"/>
                <a:gd name="TX48" fmla="*/ 62 w 3981"/>
                <a:gd name="TY48" fmla="*/ 2475 h 3963"/>
                <a:gd name="TX49" fmla="*/ 21 w 3981"/>
                <a:gd name="TY49" fmla="*/ 2283 h 3963"/>
                <a:gd name="TX50" fmla="*/ 1 w 3981"/>
                <a:gd name="TY50" fmla="*/ 2083 h 3963"/>
                <a:gd name="TX51" fmla="*/ 0 w 3981"/>
                <a:gd name="TY51" fmla="*/ 1981 h 3963"/>
                <a:gd name="TX52" fmla="*/ 1 w 3981"/>
                <a:gd name="TY52" fmla="*/ 1879 h 3963"/>
                <a:gd name="TX53" fmla="*/ 21 w 3981"/>
                <a:gd name="TY53" fmla="*/ 1679 h 3963"/>
                <a:gd name="TX54" fmla="*/ 62 w 3981"/>
                <a:gd name="TY54" fmla="*/ 1485 h 3963"/>
                <a:gd name="TX55" fmla="*/ 120 w 3981"/>
                <a:gd name="TY55" fmla="*/ 1299 h 3963"/>
                <a:gd name="TX56" fmla="*/ 195 w 3981"/>
                <a:gd name="TY56" fmla="*/ 1122 h 3963"/>
                <a:gd name="TX57" fmla="*/ 287 w 3981"/>
                <a:gd name="TY57" fmla="*/ 953 h 3963"/>
                <a:gd name="TX58" fmla="*/ 394 w 3981"/>
                <a:gd name="TY58" fmla="*/ 795 h 3963"/>
                <a:gd name="TX59" fmla="*/ 516 w 3981"/>
                <a:gd name="TY59" fmla="*/ 648 h 3963"/>
                <a:gd name="TX60" fmla="*/ 651 w 3981"/>
                <a:gd name="TY60" fmla="*/ 514 h 3963"/>
                <a:gd name="TX61" fmla="*/ 798 w 3981"/>
                <a:gd name="TY61" fmla="*/ 392 h 3963"/>
                <a:gd name="TX62" fmla="*/ 957 w 3981"/>
                <a:gd name="TY62" fmla="*/ 286 h 3963"/>
                <a:gd name="TX63" fmla="*/ 1127 w 3981"/>
                <a:gd name="TY63" fmla="*/ 195 h 3963"/>
                <a:gd name="TX64" fmla="*/ 1305 w 3981"/>
                <a:gd name="TY64" fmla="*/ 120 h 3963"/>
                <a:gd name="TX65" fmla="*/ 1491 w 3981"/>
                <a:gd name="TY65" fmla="*/ 62 h 3963"/>
                <a:gd name="TX66" fmla="*/ 1686 w 3981"/>
                <a:gd name="TY66" fmla="*/ 22 h 3963"/>
                <a:gd name="TX67" fmla="*/ 1886 w 3981"/>
                <a:gd name="TY67" fmla="*/ 2 h 3963"/>
                <a:gd name="TX68" fmla="*/ 1989 w 3981"/>
                <a:gd name="TY68" fmla="*/ 0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3" y="TY63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</a:cxnLst>
              <a:rect l="l" t="t" r="r" b="b"/>
              <a:pathLst>
                <a:path w="3981" h="3963">
                  <a:moveTo>
                    <a:pt x="1989" y="0"/>
                  </a:moveTo>
                  <a:lnTo>
                    <a:pt x="2092" y="2"/>
                  </a:lnTo>
                  <a:lnTo>
                    <a:pt x="2293" y="22"/>
                  </a:lnTo>
                  <a:lnTo>
                    <a:pt x="2487" y="62"/>
                  </a:lnTo>
                  <a:lnTo>
                    <a:pt x="2673" y="120"/>
                  </a:lnTo>
                  <a:lnTo>
                    <a:pt x="2852" y="195"/>
                  </a:lnTo>
                  <a:lnTo>
                    <a:pt x="3021" y="286"/>
                  </a:lnTo>
                  <a:lnTo>
                    <a:pt x="3181" y="392"/>
                  </a:lnTo>
                  <a:lnTo>
                    <a:pt x="3328" y="514"/>
                  </a:lnTo>
                  <a:lnTo>
                    <a:pt x="3462" y="648"/>
                  </a:lnTo>
                  <a:lnTo>
                    <a:pt x="3585" y="795"/>
                  </a:lnTo>
                  <a:lnTo>
                    <a:pt x="3691" y="953"/>
                  </a:lnTo>
                  <a:lnTo>
                    <a:pt x="3783" y="1122"/>
                  </a:lnTo>
                  <a:lnTo>
                    <a:pt x="3858" y="1299"/>
                  </a:lnTo>
                  <a:lnTo>
                    <a:pt x="3917" y="1485"/>
                  </a:lnTo>
                  <a:lnTo>
                    <a:pt x="3957" y="1679"/>
                  </a:lnTo>
                  <a:lnTo>
                    <a:pt x="3977" y="1879"/>
                  </a:lnTo>
                  <a:lnTo>
                    <a:pt x="3979" y="1981"/>
                  </a:lnTo>
                  <a:lnTo>
                    <a:pt x="3977" y="2083"/>
                  </a:lnTo>
                  <a:lnTo>
                    <a:pt x="3957" y="2283"/>
                  </a:lnTo>
                  <a:lnTo>
                    <a:pt x="3917" y="2475"/>
                  </a:lnTo>
                  <a:lnTo>
                    <a:pt x="3858" y="2662"/>
                  </a:lnTo>
                  <a:lnTo>
                    <a:pt x="3783" y="2839"/>
                  </a:lnTo>
                  <a:lnTo>
                    <a:pt x="3691" y="3008"/>
                  </a:lnTo>
                  <a:lnTo>
                    <a:pt x="3585" y="3165"/>
                  </a:lnTo>
                  <a:lnTo>
                    <a:pt x="3462" y="3312"/>
                  </a:lnTo>
                  <a:lnTo>
                    <a:pt x="3328" y="3447"/>
                  </a:lnTo>
                  <a:lnTo>
                    <a:pt x="3181" y="3568"/>
                  </a:lnTo>
                  <a:lnTo>
                    <a:pt x="3021" y="3675"/>
                  </a:lnTo>
                  <a:lnTo>
                    <a:pt x="2852" y="3767"/>
                  </a:lnTo>
                  <a:lnTo>
                    <a:pt x="2673" y="3842"/>
                  </a:lnTo>
                  <a:lnTo>
                    <a:pt x="2487" y="3899"/>
                  </a:lnTo>
                  <a:lnTo>
                    <a:pt x="2293" y="3939"/>
                  </a:lnTo>
                  <a:lnTo>
                    <a:pt x="2092" y="3959"/>
                  </a:lnTo>
                  <a:lnTo>
                    <a:pt x="1989" y="3961"/>
                  </a:lnTo>
                  <a:lnTo>
                    <a:pt x="1886" y="3959"/>
                  </a:lnTo>
                  <a:lnTo>
                    <a:pt x="1686" y="3939"/>
                  </a:lnTo>
                  <a:lnTo>
                    <a:pt x="1491" y="3899"/>
                  </a:lnTo>
                  <a:lnTo>
                    <a:pt x="1305" y="3842"/>
                  </a:lnTo>
                  <a:lnTo>
                    <a:pt x="1127" y="3767"/>
                  </a:lnTo>
                  <a:lnTo>
                    <a:pt x="957" y="3675"/>
                  </a:lnTo>
                  <a:lnTo>
                    <a:pt x="798" y="3568"/>
                  </a:lnTo>
                  <a:lnTo>
                    <a:pt x="651" y="3447"/>
                  </a:lnTo>
                  <a:lnTo>
                    <a:pt x="516" y="3312"/>
                  </a:lnTo>
                  <a:lnTo>
                    <a:pt x="394" y="3165"/>
                  </a:lnTo>
                  <a:lnTo>
                    <a:pt x="287" y="3008"/>
                  </a:lnTo>
                  <a:lnTo>
                    <a:pt x="195" y="2839"/>
                  </a:lnTo>
                  <a:lnTo>
                    <a:pt x="120" y="2662"/>
                  </a:lnTo>
                  <a:lnTo>
                    <a:pt x="62" y="2475"/>
                  </a:lnTo>
                  <a:lnTo>
                    <a:pt x="21" y="2283"/>
                  </a:lnTo>
                  <a:lnTo>
                    <a:pt x="1" y="2083"/>
                  </a:lnTo>
                  <a:lnTo>
                    <a:pt x="0" y="1981"/>
                  </a:lnTo>
                  <a:lnTo>
                    <a:pt x="1" y="1879"/>
                  </a:lnTo>
                  <a:lnTo>
                    <a:pt x="21" y="1679"/>
                  </a:lnTo>
                  <a:lnTo>
                    <a:pt x="62" y="1485"/>
                  </a:lnTo>
                  <a:lnTo>
                    <a:pt x="120" y="1299"/>
                  </a:lnTo>
                  <a:lnTo>
                    <a:pt x="195" y="1122"/>
                  </a:lnTo>
                  <a:lnTo>
                    <a:pt x="287" y="953"/>
                  </a:lnTo>
                  <a:lnTo>
                    <a:pt x="394" y="795"/>
                  </a:lnTo>
                  <a:lnTo>
                    <a:pt x="516" y="648"/>
                  </a:lnTo>
                  <a:lnTo>
                    <a:pt x="651" y="514"/>
                  </a:lnTo>
                  <a:lnTo>
                    <a:pt x="798" y="392"/>
                  </a:lnTo>
                  <a:lnTo>
                    <a:pt x="957" y="286"/>
                  </a:lnTo>
                  <a:lnTo>
                    <a:pt x="1127" y="195"/>
                  </a:lnTo>
                  <a:lnTo>
                    <a:pt x="1305" y="120"/>
                  </a:lnTo>
                  <a:lnTo>
                    <a:pt x="1491" y="62"/>
                  </a:lnTo>
                  <a:lnTo>
                    <a:pt x="1686" y="22"/>
                  </a:lnTo>
                  <a:lnTo>
                    <a:pt x="1886" y="2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rgbClr val="D1CFCD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11211560" y="3011170"/>
              <a:ext cx="192405" cy="206375"/>
            </a:xfrm>
            <a:custGeom>
              <a:avLst/>
              <a:gdLst>
                <a:gd name="TX0" fmla="*/ 1801 w 3704"/>
                <a:gd name="TY0" fmla="*/ 2146 h 3963"/>
                <a:gd name="TX1" fmla="*/ 2388 w 3704"/>
                <a:gd name="TY1" fmla="*/ 198 h 3963"/>
                <a:gd name="TX2" fmla="*/ 2443 w 3704"/>
                <a:gd name="TY2" fmla="*/ 54 h 3963"/>
                <a:gd name="TX3" fmla="*/ 2388 w 3704"/>
                <a:gd name="TY3" fmla="*/ 41 h 3963"/>
                <a:gd name="TX4" fmla="*/ 2277 w 3704"/>
                <a:gd name="TY4" fmla="*/ 21 h 3963"/>
                <a:gd name="TX5" fmla="*/ 2164 w 3704"/>
                <a:gd name="TY5" fmla="*/ 8 h 3963"/>
                <a:gd name="TX6" fmla="*/ 2049 w 3704"/>
                <a:gd name="TY6" fmla="*/ 1 h 3963"/>
                <a:gd name="TX7" fmla="*/ 1990 w 3704"/>
                <a:gd name="TY7" fmla="*/ 0 h 3963"/>
                <a:gd name="TX8" fmla="*/ 1887 w 3704"/>
                <a:gd name="TY8" fmla="*/ 2 h 3963"/>
                <a:gd name="TX9" fmla="*/ 1687 w 3704"/>
                <a:gd name="TY9" fmla="*/ 22 h 3963"/>
                <a:gd name="TX10" fmla="*/ 1492 w 3704"/>
                <a:gd name="TY10" fmla="*/ 62 h 3963"/>
                <a:gd name="TX11" fmla="*/ 1306 w 3704"/>
                <a:gd name="TY11" fmla="*/ 120 h 3963"/>
                <a:gd name="TX12" fmla="*/ 1127 w 3704"/>
                <a:gd name="TY12" fmla="*/ 195 h 3963"/>
                <a:gd name="TX13" fmla="*/ 958 w 3704"/>
                <a:gd name="TY13" fmla="*/ 286 h 3963"/>
                <a:gd name="TX14" fmla="*/ 799 w 3704"/>
                <a:gd name="TY14" fmla="*/ 392 h 3963"/>
                <a:gd name="TX15" fmla="*/ 652 w 3704"/>
                <a:gd name="TY15" fmla="*/ 514 h 3963"/>
                <a:gd name="TX16" fmla="*/ 517 w 3704"/>
                <a:gd name="TY16" fmla="*/ 648 h 3963"/>
                <a:gd name="TX17" fmla="*/ 395 w 3704"/>
                <a:gd name="TY17" fmla="*/ 795 h 3963"/>
                <a:gd name="TX18" fmla="*/ 288 w 3704"/>
                <a:gd name="TY18" fmla="*/ 953 h 3963"/>
                <a:gd name="TX19" fmla="*/ 196 w 3704"/>
                <a:gd name="TY19" fmla="*/ 1122 h 3963"/>
                <a:gd name="TX20" fmla="*/ 120 w 3704"/>
                <a:gd name="TY20" fmla="*/ 1299 h 3963"/>
                <a:gd name="TX21" fmla="*/ 63 w 3704"/>
                <a:gd name="TY21" fmla="*/ 1485 h 3963"/>
                <a:gd name="TX22" fmla="*/ 22 w 3704"/>
                <a:gd name="TY22" fmla="*/ 1679 h 3963"/>
                <a:gd name="TX23" fmla="*/ 2 w 3704"/>
                <a:gd name="TY23" fmla="*/ 1879 h 3963"/>
                <a:gd name="TX24" fmla="*/ 0 w 3704"/>
                <a:gd name="TY24" fmla="*/ 1981 h 3963"/>
                <a:gd name="TX25" fmla="*/ 2 w 3704"/>
                <a:gd name="TY25" fmla="*/ 2083 h 3963"/>
                <a:gd name="TX26" fmla="*/ 22 w 3704"/>
                <a:gd name="TY26" fmla="*/ 2283 h 3963"/>
                <a:gd name="TX27" fmla="*/ 63 w 3704"/>
                <a:gd name="TY27" fmla="*/ 2475 h 3963"/>
                <a:gd name="TX28" fmla="*/ 120 w 3704"/>
                <a:gd name="TY28" fmla="*/ 2662 h 3963"/>
                <a:gd name="TX29" fmla="*/ 196 w 3704"/>
                <a:gd name="TY29" fmla="*/ 2839 h 3963"/>
                <a:gd name="TX30" fmla="*/ 288 w 3704"/>
                <a:gd name="TY30" fmla="*/ 3008 h 3963"/>
                <a:gd name="TX31" fmla="*/ 395 w 3704"/>
                <a:gd name="TY31" fmla="*/ 3165 h 3963"/>
                <a:gd name="TX32" fmla="*/ 517 w 3704"/>
                <a:gd name="TY32" fmla="*/ 3312 h 3963"/>
                <a:gd name="TX33" fmla="*/ 652 w 3704"/>
                <a:gd name="TY33" fmla="*/ 3447 h 3963"/>
                <a:gd name="TX34" fmla="*/ 799 w 3704"/>
                <a:gd name="TY34" fmla="*/ 3568 h 3963"/>
                <a:gd name="TX35" fmla="*/ 958 w 3704"/>
                <a:gd name="TY35" fmla="*/ 3675 h 3963"/>
                <a:gd name="TX36" fmla="*/ 1127 w 3704"/>
                <a:gd name="TY36" fmla="*/ 3767 h 3963"/>
                <a:gd name="TX37" fmla="*/ 1306 w 3704"/>
                <a:gd name="TY37" fmla="*/ 3842 h 3963"/>
                <a:gd name="TX38" fmla="*/ 1492 w 3704"/>
                <a:gd name="TY38" fmla="*/ 3899 h 3963"/>
                <a:gd name="TX39" fmla="*/ 1687 w 3704"/>
                <a:gd name="TY39" fmla="*/ 3939 h 3963"/>
                <a:gd name="TX40" fmla="*/ 1887 w 3704"/>
                <a:gd name="TY40" fmla="*/ 3959 h 3963"/>
                <a:gd name="TX41" fmla="*/ 1990 w 3704"/>
                <a:gd name="TY41" fmla="*/ 3961 h 3963"/>
                <a:gd name="TX42" fmla="*/ 2058 w 3704"/>
                <a:gd name="TY42" fmla="*/ 3961 h 3963"/>
                <a:gd name="TX43" fmla="*/ 2193 w 3704"/>
                <a:gd name="TY43" fmla="*/ 3950 h 3963"/>
                <a:gd name="TX44" fmla="*/ 2325 w 3704"/>
                <a:gd name="TY44" fmla="*/ 3934 h 3963"/>
                <a:gd name="TX45" fmla="*/ 2454 w 3704"/>
                <a:gd name="TY45" fmla="*/ 3907 h 3963"/>
                <a:gd name="TX46" fmla="*/ 2580 w 3704"/>
                <a:gd name="TY46" fmla="*/ 3872 h 3963"/>
                <a:gd name="TX47" fmla="*/ 2702 w 3704"/>
                <a:gd name="TY47" fmla="*/ 3830 h 3963"/>
                <a:gd name="TX48" fmla="*/ 2820 w 3704"/>
                <a:gd name="TY48" fmla="*/ 3780 h 3963"/>
                <a:gd name="TX49" fmla="*/ 2935 w 3704"/>
                <a:gd name="TY49" fmla="*/ 3723 h 3963"/>
                <a:gd name="TX50" fmla="*/ 3045 w 3704"/>
                <a:gd name="TY50" fmla="*/ 3659 h 3963"/>
                <a:gd name="TX51" fmla="*/ 3150 w 3704"/>
                <a:gd name="TY51" fmla="*/ 3588 h 3963"/>
                <a:gd name="TX52" fmla="*/ 3251 w 3704"/>
                <a:gd name="TY52" fmla="*/ 3511 h 3963"/>
                <a:gd name="TX53" fmla="*/ 3347 w 3704"/>
                <a:gd name="TY53" fmla="*/ 3428 h 3963"/>
                <a:gd name="TX54" fmla="*/ 3436 w 3704"/>
                <a:gd name="TY54" fmla="*/ 3339 h 3963"/>
                <a:gd name="TX55" fmla="*/ 3521 w 3704"/>
                <a:gd name="TY55" fmla="*/ 3244 h 3963"/>
                <a:gd name="TX56" fmla="*/ 3598 w 3704"/>
                <a:gd name="TY56" fmla="*/ 3144 h 3963"/>
                <a:gd name="TX57" fmla="*/ 3670 w 3704"/>
                <a:gd name="TY57" fmla="*/ 3040 h 3963"/>
                <a:gd name="TX58" fmla="*/ 3702 w 3704"/>
                <a:gd name="TY58" fmla="*/ 2986 h 3963"/>
                <a:gd name="TX59" fmla="*/ 3668 w 3704"/>
                <a:gd name="TY59" fmla="*/ 2970 h 3963"/>
                <a:gd name="TX60" fmla="*/ 1801 w 3704"/>
                <a:gd name="TY60" fmla="*/ 2146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</a:cxnLst>
              <a:rect l="l" t="t" r="r" b="b"/>
              <a:pathLst>
                <a:path w="3704" h="3963">
                  <a:moveTo>
                    <a:pt x="1801" y="2146"/>
                  </a:moveTo>
                  <a:lnTo>
                    <a:pt x="2388" y="198"/>
                  </a:lnTo>
                  <a:lnTo>
                    <a:pt x="2443" y="54"/>
                  </a:lnTo>
                  <a:lnTo>
                    <a:pt x="2388" y="41"/>
                  </a:lnTo>
                  <a:lnTo>
                    <a:pt x="2277" y="21"/>
                  </a:lnTo>
                  <a:lnTo>
                    <a:pt x="2164" y="8"/>
                  </a:lnTo>
                  <a:lnTo>
                    <a:pt x="2049" y="1"/>
                  </a:lnTo>
                  <a:lnTo>
                    <a:pt x="1990" y="0"/>
                  </a:lnTo>
                  <a:lnTo>
                    <a:pt x="1887" y="2"/>
                  </a:lnTo>
                  <a:lnTo>
                    <a:pt x="1687" y="22"/>
                  </a:lnTo>
                  <a:lnTo>
                    <a:pt x="1492" y="62"/>
                  </a:lnTo>
                  <a:lnTo>
                    <a:pt x="1306" y="120"/>
                  </a:lnTo>
                  <a:lnTo>
                    <a:pt x="1127" y="195"/>
                  </a:lnTo>
                  <a:lnTo>
                    <a:pt x="958" y="286"/>
                  </a:lnTo>
                  <a:lnTo>
                    <a:pt x="799" y="392"/>
                  </a:lnTo>
                  <a:lnTo>
                    <a:pt x="652" y="514"/>
                  </a:lnTo>
                  <a:lnTo>
                    <a:pt x="517" y="648"/>
                  </a:lnTo>
                  <a:lnTo>
                    <a:pt x="395" y="795"/>
                  </a:lnTo>
                  <a:lnTo>
                    <a:pt x="288" y="953"/>
                  </a:lnTo>
                  <a:lnTo>
                    <a:pt x="196" y="1122"/>
                  </a:lnTo>
                  <a:lnTo>
                    <a:pt x="120" y="1299"/>
                  </a:lnTo>
                  <a:lnTo>
                    <a:pt x="63" y="1485"/>
                  </a:lnTo>
                  <a:lnTo>
                    <a:pt x="22" y="1679"/>
                  </a:lnTo>
                  <a:lnTo>
                    <a:pt x="2" y="1879"/>
                  </a:lnTo>
                  <a:lnTo>
                    <a:pt x="0" y="1981"/>
                  </a:lnTo>
                  <a:lnTo>
                    <a:pt x="2" y="2083"/>
                  </a:lnTo>
                  <a:lnTo>
                    <a:pt x="22" y="2283"/>
                  </a:lnTo>
                  <a:lnTo>
                    <a:pt x="63" y="2475"/>
                  </a:lnTo>
                  <a:lnTo>
                    <a:pt x="120" y="2662"/>
                  </a:lnTo>
                  <a:lnTo>
                    <a:pt x="196" y="2839"/>
                  </a:lnTo>
                  <a:lnTo>
                    <a:pt x="288" y="3008"/>
                  </a:lnTo>
                  <a:lnTo>
                    <a:pt x="395" y="3165"/>
                  </a:lnTo>
                  <a:lnTo>
                    <a:pt x="517" y="3312"/>
                  </a:lnTo>
                  <a:lnTo>
                    <a:pt x="652" y="3447"/>
                  </a:lnTo>
                  <a:lnTo>
                    <a:pt x="799" y="3568"/>
                  </a:lnTo>
                  <a:lnTo>
                    <a:pt x="958" y="3675"/>
                  </a:lnTo>
                  <a:lnTo>
                    <a:pt x="1127" y="3767"/>
                  </a:lnTo>
                  <a:lnTo>
                    <a:pt x="1306" y="3842"/>
                  </a:lnTo>
                  <a:lnTo>
                    <a:pt x="1492" y="3899"/>
                  </a:lnTo>
                  <a:lnTo>
                    <a:pt x="1687" y="3939"/>
                  </a:lnTo>
                  <a:lnTo>
                    <a:pt x="1887" y="3959"/>
                  </a:lnTo>
                  <a:lnTo>
                    <a:pt x="1990" y="3961"/>
                  </a:lnTo>
                  <a:lnTo>
                    <a:pt x="2058" y="3961"/>
                  </a:lnTo>
                  <a:lnTo>
                    <a:pt x="2193" y="3950"/>
                  </a:lnTo>
                  <a:lnTo>
                    <a:pt x="2325" y="3934"/>
                  </a:lnTo>
                  <a:lnTo>
                    <a:pt x="2454" y="3907"/>
                  </a:lnTo>
                  <a:lnTo>
                    <a:pt x="2580" y="3872"/>
                  </a:lnTo>
                  <a:lnTo>
                    <a:pt x="2702" y="3830"/>
                  </a:lnTo>
                  <a:lnTo>
                    <a:pt x="2820" y="3780"/>
                  </a:lnTo>
                  <a:lnTo>
                    <a:pt x="2935" y="3723"/>
                  </a:lnTo>
                  <a:lnTo>
                    <a:pt x="3045" y="3659"/>
                  </a:lnTo>
                  <a:lnTo>
                    <a:pt x="3150" y="3588"/>
                  </a:lnTo>
                  <a:lnTo>
                    <a:pt x="3251" y="3511"/>
                  </a:lnTo>
                  <a:lnTo>
                    <a:pt x="3347" y="3428"/>
                  </a:lnTo>
                  <a:lnTo>
                    <a:pt x="3436" y="3339"/>
                  </a:lnTo>
                  <a:lnTo>
                    <a:pt x="3521" y="3244"/>
                  </a:lnTo>
                  <a:lnTo>
                    <a:pt x="3598" y="3144"/>
                  </a:lnTo>
                  <a:lnTo>
                    <a:pt x="3670" y="3040"/>
                  </a:lnTo>
                  <a:lnTo>
                    <a:pt x="3702" y="2986"/>
                  </a:lnTo>
                  <a:lnTo>
                    <a:pt x="3668" y="2970"/>
                  </a:lnTo>
                  <a:lnTo>
                    <a:pt x="1801" y="214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11478895" y="3002915"/>
              <a:ext cx="102870" cy="97790"/>
            </a:xfrm>
            <a:custGeom>
              <a:avLst/>
              <a:gdLst>
                <a:gd name="TX0" fmla="*/ 981 w 1963"/>
                <a:gd name="TY0" fmla="*/ 0 h 1866"/>
                <a:gd name="TX1" fmla="*/ 1284 w 1963"/>
                <a:gd name="TY1" fmla="*/ 614 h 1866"/>
                <a:gd name="TX2" fmla="*/ 1961 w 1963"/>
                <a:gd name="TY2" fmla="*/ 712 h 1866"/>
                <a:gd name="TX3" fmla="*/ 1471 w 1963"/>
                <a:gd name="TY3" fmla="*/ 1190 h 1866"/>
                <a:gd name="TX4" fmla="*/ 1587 w 1963"/>
                <a:gd name="TY4" fmla="*/ 1864 h 1866"/>
                <a:gd name="TX5" fmla="*/ 981 w 1963"/>
                <a:gd name="TY5" fmla="*/ 1546 h 1866"/>
                <a:gd name="TX6" fmla="*/ 375 w 1963"/>
                <a:gd name="TY6" fmla="*/ 1864 h 1866"/>
                <a:gd name="TX7" fmla="*/ 491 w 1963"/>
                <a:gd name="TY7" fmla="*/ 1190 h 1866"/>
                <a:gd name="TX8" fmla="*/ 0 w 1963"/>
                <a:gd name="TY8" fmla="*/ 712 h 1866"/>
                <a:gd name="TX9" fmla="*/ 678 w 1963"/>
                <a:gd name="TY9" fmla="*/ 614 h 1866"/>
                <a:gd name="TX10" fmla="*/ 981 w 1963"/>
                <a:gd name="TY10" fmla="*/ 0 h 186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1963" h="1866">
                  <a:moveTo>
                    <a:pt x="981" y="0"/>
                  </a:moveTo>
                  <a:lnTo>
                    <a:pt x="1284" y="614"/>
                  </a:lnTo>
                  <a:lnTo>
                    <a:pt x="1961" y="712"/>
                  </a:lnTo>
                  <a:lnTo>
                    <a:pt x="1471" y="1190"/>
                  </a:lnTo>
                  <a:lnTo>
                    <a:pt x="1587" y="1864"/>
                  </a:lnTo>
                  <a:lnTo>
                    <a:pt x="981" y="1546"/>
                  </a:lnTo>
                  <a:lnTo>
                    <a:pt x="375" y="1864"/>
                  </a:lnTo>
                  <a:lnTo>
                    <a:pt x="491" y="1190"/>
                  </a:lnTo>
                  <a:lnTo>
                    <a:pt x="0" y="712"/>
                  </a:lnTo>
                  <a:lnTo>
                    <a:pt x="678" y="614"/>
                  </a:lnTo>
                  <a:lnTo>
                    <a:pt x="981" y="0"/>
                  </a:lnTo>
                  <a:close/>
                </a:path>
              </a:pathLst>
            </a:custGeom>
            <a:solidFill>
              <a:srgbClr val="F89B2E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5" name="Rectangle 84"/>
            <p:cNvSpPr>
              <a:spLocks/>
            </p:cNvSpPr>
            <p:nvPr/>
          </p:nvSpPr>
          <p:spPr bwMode="auto">
            <a:xfrm>
              <a:off x="11478260" y="3292475"/>
              <a:ext cx="18415" cy="18415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6" name="Rectangle 85"/>
            <p:cNvSpPr>
              <a:spLocks/>
            </p:cNvSpPr>
            <p:nvPr/>
          </p:nvSpPr>
          <p:spPr bwMode="auto">
            <a:xfrm>
              <a:off x="11478260" y="3326765"/>
              <a:ext cx="18415" cy="18415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7" name="Rectangle 86"/>
            <p:cNvSpPr>
              <a:spLocks/>
            </p:cNvSpPr>
            <p:nvPr/>
          </p:nvSpPr>
          <p:spPr bwMode="auto">
            <a:xfrm>
              <a:off x="11495405" y="3310255"/>
              <a:ext cx="18415" cy="18415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8" name="Rectangle 87"/>
            <p:cNvSpPr>
              <a:spLocks/>
            </p:cNvSpPr>
            <p:nvPr/>
          </p:nvSpPr>
          <p:spPr bwMode="auto">
            <a:xfrm>
              <a:off x="11461115" y="3310255"/>
              <a:ext cx="18415" cy="18415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89" name="Rectangle 88"/>
            <p:cNvSpPr>
              <a:spLocks/>
            </p:cNvSpPr>
            <p:nvPr/>
          </p:nvSpPr>
          <p:spPr bwMode="auto">
            <a:xfrm>
              <a:off x="11418570" y="3386455"/>
              <a:ext cx="18415" cy="18415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0" name="Rectangle 89"/>
            <p:cNvSpPr>
              <a:spLocks/>
            </p:cNvSpPr>
            <p:nvPr/>
          </p:nvSpPr>
          <p:spPr bwMode="auto">
            <a:xfrm>
              <a:off x="11418570" y="3420745"/>
              <a:ext cx="18415" cy="18415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1" name="Rectangle 90"/>
            <p:cNvSpPr>
              <a:spLocks/>
            </p:cNvSpPr>
            <p:nvPr/>
          </p:nvSpPr>
          <p:spPr bwMode="auto">
            <a:xfrm>
              <a:off x="11435080" y="3404235"/>
              <a:ext cx="18415" cy="18415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 bwMode="auto">
            <a:xfrm>
              <a:off x="11401425" y="3404235"/>
              <a:ext cx="18415" cy="18415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3" name="Rectangle 92"/>
            <p:cNvSpPr>
              <a:spLocks/>
            </p:cNvSpPr>
            <p:nvPr/>
          </p:nvSpPr>
          <p:spPr bwMode="auto">
            <a:xfrm>
              <a:off x="11315700" y="3352800"/>
              <a:ext cx="18415" cy="18415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4" name="Rectangle 93"/>
            <p:cNvSpPr>
              <a:spLocks/>
            </p:cNvSpPr>
            <p:nvPr/>
          </p:nvSpPr>
          <p:spPr bwMode="auto">
            <a:xfrm>
              <a:off x="11315700" y="3386455"/>
              <a:ext cx="18415" cy="18415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5" name="Rectangle 94"/>
            <p:cNvSpPr>
              <a:spLocks/>
            </p:cNvSpPr>
            <p:nvPr/>
          </p:nvSpPr>
          <p:spPr bwMode="auto">
            <a:xfrm>
              <a:off x="11332845" y="3369310"/>
              <a:ext cx="18415" cy="18415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6" name="Rectangle 95"/>
            <p:cNvSpPr>
              <a:spLocks/>
            </p:cNvSpPr>
            <p:nvPr/>
          </p:nvSpPr>
          <p:spPr bwMode="auto">
            <a:xfrm>
              <a:off x="11298555" y="3369310"/>
              <a:ext cx="18415" cy="18415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7" name="Rectangle 96"/>
            <p:cNvSpPr>
              <a:spLocks/>
            </p:cNvSpPr>
            <p:nvPr/>
          </p:nvSpPr>
          <p:spPr bwMode="auto">
            <a:xfrm>
              <a:off x="11153775" y="3061970"/>
              <a:ext cx="18415" cy="18415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8" name="Rectangle 97"/>
            <p:cNvSpPr>
              <a:spLocks/>
            </p:cNvSpPr>
            <p:nvPr/>
          </p:nvSpPr>
          <p:spPr bwMode="auto">
            <a:xfrm>
              <a:off x="11153775" y="3096260"/>
              <a:ext cx="18415" cy="18415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99" name="Rectangle 98"/>
            <p:cNvSpPr>
              <a:spLocks/>
            </p:cNvSpPr>
            <p:nvPr/>
          </p:nvSpPr>
          <p:spPr bwMode="auto">
            <a:xfrm>
              <a:off x="11170285" y="3079750"/>
              <a:ext cx="18415" cy="18415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0" name="Rectangle 99"/>
            <p:cNvSpPr>
              <a:spLocks/>
            </p:cNvSpPr>
            <p:nvPr/>
          </p:nvSpPr>
          <p:spPr bwMode="auto">
            <a:xfrm>
              <a:off x="11136630" y="3079750"/>
              <a:ext cx="18415" cy="18415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1280775" y="3105150"/>
              <a:ext cx="43815" cy="43815"/>
            </a:xfrm>
            <a:custGeom>
              <a:avLst/>
              <a:gdLst>
                <a:gd name="TX0" fmla="*/ 415 w 832"/>
                <a:gd name="TY0" fmla="*/ 0 h 826"/>
                <a:gd name="TX1" fmla="*/ 457 w 832"/>
                <a:gd name="TY1" fmla="*/ 1 h 826"/>
                <a:gd name="TX2" fmla="*/ 538 w 832"/>
                <a:gd name="TY2" fmla="*/ 17 h 826"/>
                <a:gd name="TX3" fmla="*/ 613 w 832"/>
                <a:gd name="TY3" fmla="*/ 48 h 826"/>
                <a:gd name="TX4" fmla="*/ 679 w 832"/>
                <a:gd name="TY4" fmla="*/ 93 h 826"/>
                <a:gd name="TX5" fmla="*/ 736 w 832"/>
                <a:gd name="TY5" fmla="*/ 149 h 826"/>
                <a:gd name="TX6" fmla="*/ 780 w 832"/>
                <a:gd name="TY6" fmla="*/ 215 h 826"/>
                <a:gd name="TX7" fmla="*/ 812 w 832"/>
                <a:gd name="TY7" fmla="*/ 289 h 826"/>
                <a:gd name="TX8" fmla="*/ 828 w 832"/>
                <a:gd name="TY8" fmla="*/ 370 h 826"/>
                <a:gd name="TX9" fmla="*/ 830 w 832"/>
                <a:gd name="TY9" fmla="*/ 412 h 826"/>
                <a:gd name="TX10" fmla="*/ 828 w 832"/>
                <a:gd name="TY10" fmla="*/ 454 h 826"/>
                <a:gd name="TX11" fmla="*/ 812 w 832"/>
                <a:gd name="TY11" fmla="*/ 535 h 826"/>
                <a:gd name="TX12" fmla="*/ 780 w 832"/>
                <a:gd name="TY12" fmla="*/ 609 h 826"/>
                <a:gd name="TX13" fmla="*/ 736 w 832"/>
                <a:gd name="TY13" fmla="*/ 675 h 826"/>
                <a:gd name="TX14" fmla="*/ 679 w 832"/>
                <a:gd name="TY14" fmla="*/ 731 h 826"/>
                <a:gd name="TX15" fmla="*/ 613 w 832"/>
                <a:gd name="TY15" fmla="*/ 775 h 826"/>
                <a:gd name="TX16" fmla="*/ 538 w 832"/>
                <a:gd name="TY16" fmla="*/ 806 h 826"/>
                <a:gd name="TX17" fmla="*/ 457 w 832"/>
                <a:gd name="TY17" fmla="*/ 823 h 826"/>
                <a:gd name="TX18" fmla="*/ 415 w 832"/>
                <a:gd name="TY18" fmla="*/ 824 h 826"/>
                <a:gd name="TX19" fmla="*/ 372 w 832"/>
                <a:gd name="TY19" fmla="*/ 823 h 826"/>
                <a:gd name="TX20" fmla="*/ 291 w 832"/>
                <a:gd name="TY20" fmla="*/ 806 h 826"/>
                <a:gd name="TX21" fmla="*/ 217 w 832"/>
                <a:gd name="TY21" fmla="*/ 775 h 826"/>
                <a:gd name="TX22" fmla="*/ 151 w 832"/>
                <a:gd name="TY22" fmla="*/ 731 h 826"/>
                <a:gd name="TX23" fmla="*/ 95 w 832"/>
                <a:gd name="TY23" fmla="*/ 675 h 826"/>
                <a:gd name="TX24" fmla="*/ 50 w 832"/>
                <a:gd name="TY24" fmla="*/ 609 h 826"/>
                <a:gd name="TX25" fmla="*/ 18 w 832"/>
                <a:gd name="TY25" fmla="*/ 535 h 826"/>
                <a:gd name="TX26" fmla="*/ 1 w 832"/>
                <a:gd name="TY26" fmla="*/ 454 h 826"/>
                <a:gd name="TX27" fmla="*/ 0 w 832"/>
                <a:gd name="TY27" fmla="*/ 412 h 826"/>
                <a:gd name="TX28" fmla="*/ 1 w 832"/>
                <a:gd name="TY28" fmla="*/ 370 h 826"/>
                <a:gd name="TX29" fmla="*/ 18 w 832"/>
                <a:gd name="TY29" fmla="*/ 289 h 826"/>
                <a:gd name="TX30" fmla="*/ 50 w 832"/>
                <a:gd name="TY30" fmla="*/ 215 h 826"/>
                <a:gd name="TX31" fmla="*/ 95 w 832"/>
                <a:gd name="TY31" fmla="*/ 149 h 826"/>
                <a:gd name="TX32" fmla="*/ 151 w 832"/>
                <a:gd name="TY32" fmla="*/ 93 h 826"/>
                <a:gd name="TX33" fmla="*/ 217 w 832"/>
                <a:gd name="TY33" fmla="*/ 48 h 826"/>
                <a:gd name="TX34" fmla="*/ 291 w 832"/>
                <a:gd name="TY34" fmla="*/ 17 h 826"/>
                <a:gd name="TX35" fmla="*/ 372 w 832"/>
                <a:gd name="TY35" fmla="*/ 1 h 826"/>
                <a:gd name="TX36" fmla="*/ 415 w 832"/>
                <a:gd name="TY36" fmla="*/ 0 h 82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</a:cxnLst>
              <a:rect l="l" t="t" r="r" b="b"/>
              <a:pathLst>
                <a:path w="832" h="826">
                  <a:moveTo>
                    <a:pt x="415" y="0"/>
                  </a:moveTo>
                  <a:lnTo>
                    <a:pt x="457" y="1"/>
                  </a:lnTo>
                  <a:lnTo>
                    <a:pt x="538" y="17"/>
                  </a:lnTo>
                  <a:lnTo>
                    <a:pt x="613" y="48"/>
                  </a:lnTo>
                  <a:lnTo>
                    <a:pt x="679" y="93"/>
                  </a:lnTo>
                  <a:lnTo>
                    <a:pt x="736" y="149"/>
                  </a:lnTo>
                  <a:lnTo>
                    <a:pt x="780" y="215"/>
                  </a:lnTo>
                  <a:lnTo>
                    <a:pt x="812" y="289"/>
                  </a:lnTo>
                  <a:lnTo>
                    <a:pt x="828" y="370"/>
                  </a:lnTo>
                  <a:lnTo>
                    <a:pt x="830" y="412"/>
                  </a:lnTo>
                  <a:lnTo>
                    <a:pt x="828" y="454"/>
                  </a:lnTo>
                  <a:lnTo>
                    <a:pt x="812" y="535"/>
                  </a:lnTo>
                  <a:lnTo>
                    <a:pt x="780" y="609"/>
                  </a:lnTo>
                  <a:lnTo>
                    <a:pt x="736" y="675"/>
                  </a:lnTo>
                  <a:lnTo>
                    <a:pt x="679" y="731"/>
                  </a:lnTo>
                  <a:lnTo>
                    <a:pt x="613" y="775"/>
                  </a:lnTo>
                  <a:lnTo>
                    <a:pt x="538" y="806"/>
                  </a:lnTo>
                  <a:lnTo>
                    <a:pt x="457" y="823"/>
                  </a:lnTo>
                  <a:lnTo>
                    <a:pt x="415" y="824"/>
                  </a:lnTo>
                  <a:lnTo>
                    <a:pt x="372" y="823"/>
                  </a:lnTo>
                  <a:lnTo>
                    <a:pt x="291" y="806"/>
                  </a:lnTo>
                  <a:lnTo>
                    <a:pt x="217" y="775"/>
                  </a:lnTo>
                  <a:lnTo>
                    <a:pt x="151" y="731"/>
                  </a:lnTo>
                  <a:lnTo>
                    <a:pt x="95" y="675"/>
                  </a:lnTo>
                  <a:lnTo>
                    <a:pt x="50" y="609"/>
                  </a:lnTo>
                  <a:lnTo>
                    <a:pt x="18" y="535"/>
                  </a:lnTo>
                  <a:lnTo>
                    <a:pt x="1" y="454"/>
                  </a:lnTo>
                  <a:lnTo>
                    <a:pt x="0" y="412"/>
                  </a:lnTo>
                  <a:lnTo>
                    <a:pt x="1" y="370"/>
                  </a:lnTo>
                  <a:lnTo>
                    <a:pt x="18" y="289"/>
                  </a:lnTo>
                  <a:lnTo>
                    <a:pt x="50" y="215"/>
                  </a:lnTo>
                  <a:lnTo>
                    <a:pt x="95" y="149"/>
                  </a:lnTo>
                  <a:lnTo>
                    <a:pt x="151" y="93"/>
                  </a:lnTo>
                  <a:lnTo>
                    <a:pt x="217" y="48"/>
                  </a:lnTo>
                  <a:lnTo>
                    <a:pt x="291" y="17"/>
                  </a:lnTo>
                  <a:lnTo>
                    <a:pt x="372" y="1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6869E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1304270" y="3013710"/>
              <a:ext cx="113665" cy="153035"/>
            </a:xfrm>
            <a:custGeom>
              <a:avLst/>
              <a:gdLst>
                <a:gd name="TX0" fmla="*/ 642 w 2181"/>
                <a:gd name="TY0" fmla="*/ 0 h 2934"/>
                <a:gd name="TX1" fmla="*/ 587 w 2181"/>
                <a:gd name="TY1" fmla="*/ 144 h 2934"/>
                <a:gd name="TX2" fmla="*/ 0 w 2181"/>
                <a:gd name="TY2" fmla="*/ 2092 h 2934"/>
                <a:gd name="TX3" fmla="*/ 1867 w 2181"/>
                <a:gd name="TY3" fmla="*/ 2916 h 2934"/>
                <a:gd name="TX4" fmla="*/ 1901 w 2181"/>
                <a:gd name="TY4" fmla="*/ 2932 h 2934"/>
                <a:gd name="TX5" fmla="*/ 1934 w 2181"/>
                <a:gd name="TY5" fmla="*/ 2876 h 2934"/>
                <a:gd name="TX6" fmla="*/ 1992 w 2181"/>
                <a:gd name="TY6" fmla="*/ 2761 h 2934"/>
                <a:gd name="TX7" fmla="*/ 2044 w 2181"/>
                <a:gd name="TY7" fmla="*/ 2641 h 2934"/>
                <a:gd name="TX8" fmla="*/ 2088 w 2181"/>
                <a:gd name="TY8" fmla="*/ 2519 h 2934"/>
                <a:gd name="TX9" fmla="*/ 2124 w 2181"/>
                <a:gd name="TY9" fmla="*/ 2392 h 2934"/>
                <a:gd name="TX10" fmla="*/ 2150 w 2181"/>
                <a:gd name="TY10" fmla="*/ 2263 h 2934"/>
                <a:gd name="TX11" fmla="*/ 2168 w 2181"/>
                <a:gd name="TY11" fmla="*/ 2131 h 2934"/>
                <a:gd name="TX12" fmla="*/ 2179 w 2181"/>
                <a:gd name="TY12" fmla="*/ 1995 h 2934"/>
                <a:gd name="TX13" fmla="*/ 2179 w 2181"/>
                <a:gd name="TY13" fmla="*/ 1927 h 2934"/>
                <a:gd name="TX14" fmla="*/ 2177 w 2181"/>
                <a:gd name="TY14" fmla="*/ 1839 h 2934"/>
                <a:gd name="TX15" fmla="*/ 2163 w 2181"/>
                <a:gd name="TY15" fmla="*/ 1667 h 2934"/>
                <a:gd name="TX16" fmla="*/ 2134 w 2181"/>
                <a:gd name="TY16" fmla="*/ 1499 h 2934"/>
                <a:gd name="TX17" fmla="*/ 2090 w 2181"/>
                <a:gd name="TY17" fmla="*/ 1337 h 2934"/>
                <a:gd name="TX18" fmla="*/ 2034 w 2181"/>
                <a:gd name="TY18" fmla="*/ 1181 h 2934"/>
                <a:gd name="TX19" fmla="*/ 1964 w 2181"/>
                <a:gd name="TY19" fmla="*/ 1031 h 2934"/>
                <a:gd name="TX20" fmla="*/ 1883 w 2181"/>
                <a:gd name="TY20" fmla="*/ 887 h 2934"/>
                <a:gd name="TX21" fmla="*/ 1791 w 2181"/>
                <a:gd name="TY21" fmla="*/ 752 h 2934"/>
                <a:gd name="TX22" fmla="*/ 1688 w 2181"/>
                <a:gd name="TY22" fmla="*/ 625 h 2934"/>
                <a:gd name="TX23" fmla="*/ 1576 w 2181"/>
                <a:gd name="TY23" fmla="*/ 507 h 2934"/>
                <a:gd name="TX24" fmla="*/ 1454 w 2181"/>
                <a:gd name="TY24" fmla="*/ 398 h 2934"/>
                <a:gd name="TX25" fmla="*/ 1323 w 2181"/>
                <a:gd name="TY25" fmla="*/ 299 h 2934"/>
                <a:gd name="TX26" fmla="*/ 1184 w 2181"/>
                <a:gd name="TY26" fmla="*/ 212 h 2934"/>
                <a:gd name="TX27" fmla="*/ 1037 w 2181"/>
                <a:gd name="TY27" fmla="*/ 135 h 2934"/>
                <a:gd name="TX28" fmla="*/ 884 w 2181"/>
                <a:gd name="TY28" fmla="*/ 72 h 2934"/>
                <a:gd name="TX29" fmla="*/ 724 w 2181"/>
                <a:gd name="TY29" fmla="*/ 20 h 2934"/>
                <a:gd name="TX30" fmla="*/ 642 w 2181"/>
                <a:gd name="TY30" fmla="*/ 0 h 293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</a:cxnLst>
              <a:rect l="l" t="t" r="r" b="b"/>
              <a:pathLst>
                <a:path w="2181" h="2934">
                  <a:moveTo>
                    <a:pt x="642" y="0"/>
                  </a:moveTo>
                  <a:lnTo>
                    <a:pt x="587" y="144"/>
                  </a:lnTo>
                  <a:lnTo>
                    <a:pt x="0" y="2092"/>
                  </a:lnTo>
                  <a:lnTo>
                    <a:pt x="1867" y="2916"/>
                  </a:lnTo>
                  <a:lnTo>
                    <a:pt x="1901" y="2932"/>
                  </a:lnTo>
                  <a:lnTo>
                    <a:pt x="1934" y="2876"/>
                  </a:lnTo>
                  <a:lnTo>
                    <a:pt x="1992" y="2761"/>
                  </a:lnTo>
                  <a:lnTo>
                    <a:pt x="2044" y="2641"/>
                  </a:lnTo>
                  <a:lnTo>
                    <a:pt x="2088" y="2519"/>
                  </a:lnTo>
                  <a:lnTo>
                    <a:pt x="2124" y="2392"/>
                  </a:lnTo>
                  <a:lnTo>
                    <a:pt x="2150" y="2263"/>
                  </a:lnTo>
                  <a:lnTo>
                    <a:pt x="2168" y="2131"/>
                  </a:lnTo>
                  <a:lnTo>
                    <a:pt x="2179" y="1995"/>
                  </a:lnTo>
                  <a:lnTo>
                    <a:pt x="2179" y="1927"/>
                  </a:lnTo>
                  <a:lnTo>
                    <a:pt x="2177" y="1839"/>
                  </a:lnTo>
                  <a:lnTo>
                    <a:pt x="2163" y="1667"/>
                  </a:lnTo>
                  <a:lnTo>
                    <a:pt x="2134" y="1499"/>
                  </a:lnTo>
                  <a:lnTo>
                    <a:pt x="2090" y="1337"/>
                  </a:lnTo>
                  <a:lnTo>
                    <a:pt x="2034" y="1181"/>
                  </a:lnTo>
                  <a:lnTo>
                    <a:pt x="1964" y="1031"/>
                  </a:lnTo>
                  <a:lnTo>
                    <a:pt x="1883" y="887"/>
                  </a:lnTo>
                  <a:lnTo>
                    <a:pt x="1791" y="752"/>
                  </a:lnTo>
                  <a:lnTo>
                    <a:pt x="1688" y="625"/>
                  </a:lnTo>
                  <a:lnTo>
                    <a:pt x="1576" y="507"/>
                  </a:lnTo>
                  <a:lnTo>
                    <a:pt x="1454" y="398"/>
                  </a:lnTo>
                  <a:lnTo>
                    <a:pt x="1323" y="299"/>
                  </a:lnTo>
                  <a:lnTo>
                    <a:pt x="1184" y="212"/>
                  </a:lnTo>
                  <a:lnTo>
                    <a:pt x="1037" y="135"/>
                  </a:lnTo>
                  <a:lnTo>
                    <a:pt x="884" y="72"/>
                  </a:lnTo>
                  <a:lnTo>
                    <a:pt x="724" y="20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2A95C8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11383010" y="3197860"/>
              <a:ext cx="73025" cy="79375"/>
            </a:xfrm>
            <a:custGeom>
              <a:avLst/>
              <a:gdLst>
                <a:gd name="TX0" fmla="*/ 0 w 1394"/>
                <a:gd name="TY0" fmla="*/ 681 h 1509"/>
                <a:gd name="TX1" fmla="*/ 664 w 1394"/>
                <a:gd name="TY1" fmla="*/ 187 h 1509"/>
                <a:gd name="TX2" fmla="*/ 907 w 1394"/>
                <a:gd name="TY2" fmla="*/ 0 h 1509"/>
                <a:gd name="TX3" fmla="*/ 1392 w 1394"/>
                <a:gd name="TY3" fmla="*/ 631 h 1509"/>
                <a:gd name="TX4" fmla="*/ 1162 w 1394"/>
                <a:gd name="TY4" fmla="*/ 847 h 1509"/>
                <a:gd name="TX5" fmla="*/ 166 w 1394"/>
                <a:gd name="TY5" fmla="*/ 1507 h 1509"/>
                <a:gd name="TX6" fmla="*/ 0 w 1394"/>
                <a:gd name="TY6" fmla="*/ 681 h 150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394" h="1509">
                  <a:moveTo>
                    <a:pt x="0" y="681"/>
                  </a:moveTo>
                  <a:lnTo>
                    <a:pt x="664" y="187"/>
                  </a:lnTo>
                  <a:lnTo>
                    <a:pt x="907" y="0"/>
                  </a:lnTo>
                  <a:lnTo>
                    <a:pt x="1392" y="631"/>
                  </a:lnTo>
                  <a:lnTo>
                    <a:pt x="1162" y="847"/>
                  </a:lnTo>
                  <a:lnTo>
                    <a:pt x="166" y="1507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11417300" y="3187700"/>
              <a:ext cx="53975" cy="55245"/>
            </a:xfrm>
            <a:custGeom>
              <a:avLst/>
              <a:gdLst>
                <a:gd name="TX0" fmla="*/ 0 w 1016"/>
                <a:gd name="TY0" fmla="*/ 378 h 1040"/>
                <a:gd name="TX1" fmla="*/ 498 w 1016"/>
                <a:gd name="TY1" fmla="*/ 1038 h 1040"/>
                <a:gd name="TX2" fmla="*/ 892 w 1016"/>
                <a:gd name="TY2" fmla="*/ 669 h 1040"/>
                <a:gd name="TX3" fmla="*/ 918 w 1016"/>
                <a:gd name="TY3" fmla="*/ 644 h 1040"/>
                <a:gd name="TX4" fmla="*/ 959 w 1016"/>
                <a:gd name="TY4" fmla="*/ 586 h 1040"/>
                <a:gd name="TX5" fmla="*/ 989 w 1016"/>
                <a:gd name="TY5" fmla="*/ 522 h 1040"/>
                <a:gd name="TX6" fmla="*/ 1009 w 1016"/>
                <a:gd name="TY6" fmla="*/ 456 h 1040"/>
                <a:gd name="TX7" fmla="*/ 1014 w 1016"/>
                <a:gd name="TY7" fmla="*/ 388 h 1040"/>
                <a:gd name="TX8" fmla="*/ 1009 w 1016"/>
                <a:gd name="TY8" fmla="*/ 318 h 1040"/>
                <a:gd name="TX9" fmla="*/ 989 w 1016"/>
                <a:gd name="TY9" fmla="*/ 251 h 1040"/>
                <a:gd name="TX10" fmla="*/ 958 w 1016"/>
                <a:gd name="TY10" fmla="*/ 187 h 1040"/>
                <a:gd name="TX11" fmla="*/ 938 w 1016"/>
                <a:gd name="TY11" fmla="*/ 157 h 1040"/>
                <a:gd name="TX12" fmla="*/ 938 w 1016"/>
                <a:gd name="TY12" fmla="*/ 157 h 1040"/>
                <a:gd name="TX13" fmla="*/ 912 w 1016"/>
                <a:gd name="TY13" fmla="*/ 125 h 1040"/>
                <a:gd name="TX14" fmla="*/ 854 w 1016"/>
                <a:gd name="TY14" fmla="*/ 74 h 1040"/>
                <a:gd name="TX15" fmla="*/ 787 w 1016"/>
                <a:gd name="TY15" fmla="*/ 36 h 1040"/>
                <a:gd name="TX16" fmla="*/ 716 w 1016"/>
                <a:gd name="TY16" fmla="*/ 11 h 1040"/>
                <a:gd name="TX17" fmla="*/ 642 w 1016"/>
                <a:gd name="TY17" fmla="*/ 0 h 1040"/>
                <a:gd name="TX18" fmla="*/ 565 w 1016"/>
                <a:gd name="TY18" fmla="*/ 4 h 1040"/>
                <a:gd name="TX19" fmla="*/ 491 w 1016"/>
                <a:gd name="TY19" fmla="*/ 23 h 1040"/>
                <a:gd name="TX20" fmla="*/ 420 w 1016"/>
                <a:gd name="TY20" fmla="*/ 57 h 1040"/>
                <a:gd name="TX21" fmla="*/ 388 w 1016"/>
                <a:gd name="TY21" fmla="*/ 80 h 1040"/>
                <a:gd name="TX22" fmla="*/ 0 w 1016"/>
                <a:gd name="TY22" fmla="*/ 378 h 1040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40">
                  <a:moveTo>
                    <a:pt x="0" y="378"/>
                  </a:moveTo>
                  <a:lnTo>
                    <a:pt x="498" y="1038"/>
                  </a:lnTo>
                  <a:lnTo>
                    <a:pt x="892" y="669"/>
                  </a:lnTo>
                  <a:lnTo>
                    <a:pt x="918" y="644"/>
                  </a:lnTo>
                  <a:lnTo>
                    <a:pt x="959" y="586"/>
                  </a:lnTo>
                  <a:lnTo>
                    <a:pt x="989" y="522"/>
                  </a:lnTo>
                  <a:lnTo>
                    <a:pt x="1009" y="456"/>
                  </a:lnTo>
                  <a:lnTo>
                    <a:pt x="1014" y="388"/>
                  </a:lnTo>
                  <a:lnTo>
                    <a:pt x="1009" y="318"/>
                  </a:lnTo>
                  <a:lnTo>
                    <a:pt x="989" y="251"/>
                  </a:lnTo>
                  <a:lnTo>
                    <a:pt x="958" y="187"/>
                  </a:lnTo>
                  <a:lnTo>
                    <a:pt x="938" y="157"/>
                  </a:lnTo>
                  <a:lnTo>
                    <a:pt x="938" y="157"/>
                  </a:lnTo>
                  <a:lnTo>
                    <a:pt x="912" y="125"/>
                  </a:lnTo>
                  <a:lnTo>
                    <a:pt x="854" y="74"/>
                  </a:lnTo>
                  <a:lnTo>
                    <a:pt x="787" y="36"/>
                  </a:lnTo>
                  <a:lnTo>
                    <a:pt x="716" y="11"/>
                  </a:lnTo>
                  <a:lnTo>
                    <a:pt x="642" y="0"/>
                  </a:lnTo>
                  <a:lnTo>
                    <a:pt x="565" y="4"/>
                  </a:lnTo>
                  <a:lnTo>
                    <a:pt x="491" y="23"/>
                  </a:lnTo>
                  <a:lnTo>
                    <a:pt x="420" y="57"/>
                  </a:lnTo>
                  <a:lnTo>
                    <a:pt x="388" y="8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11112500" y="3181985"/>
              <a:ext cx="64770" cy="68580"/>
            </a:xfrm>
            <a:custGeom>
              <a:avLst/>
              <a:gdLst>
                <a:gd name="TX0" fmla="*/ 1210 w 1233"/>
                <a:gd name="TY0" fmla="*/ 830 h 1307"/>
                <a:gd name="TX1" fmla="*/ 473 w 1233"/>
                <a:gd name="TY1" fmla="*/ 1210 h 1307"/>
                <a:gd name="TX2" fmla="*/ 295 w 1233"/>
                <a:gd name="TY2" fmla="*/ 1305 h 1307"/>
                <a:gd name="TX3" fmla="*/ 0 w 1233"/>
                <a:gd name="TY3" fmla="*/ 605 h 1307"/>
                <a:gd name="TX4" fmla="*/ 229 w 1233"/>
                <a:gd name="TY4" fmla="*/ 495 h 1307"/>
                <a:gd name="TX5" fmla="*/ 1231 w 1233"/>
                <a:gd name="TY5" fmla="*/ 0 h 1307"/>
                <a:gd name="TX6" fmla="*/ 1210 w 1233"/>
                <a:gd name="TY6" fmla="*/ 830 h 130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233" h="1307">
                  <a:moveTo>
                    <a:pt x="1210" y="830"/>
                  </a:moveTo>
                  <a:lnTo>
                    <a:pt x="473" y="1210"/>
                  </a:lnTo>
                  <a:lnTo>
                    <a:pt x="295" y="1305"/>
                  </a:lnTo>
                  <a:lnTo>
                    <a:pt x="0" y="605"/>
                  </a:lnTo>
                  <a:lnTo>
                    <a:pt x="229" y="495"/>
                  </a:lnTo>
                  <a:lnTo>
                    <a:pt x="1231" y="0"/>
                  </a:lnTo>
                  <a:lnTo>
                    <a:pt x="1210" y="830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11085195" y="3207385"/>
              <a:ext cx="52705" cy="52705"/>
            </a:xfrm>
            <a:custGeom>
              <a:avLst/>
              <a:gdLst>
                <a:gd name="TX0" fmla="*/ 1003 w 1005"/>
                <a:gd name="TY0" fmla="*/ 715 h 992"/>
                <a:gd name="TX1" fmla="*/ 759 w 1005"/>
                <a:gd name="TY1" fmla="*/ 0 h 992"/>
                <a:gd name="TX2" fmla="*/ 173 w 1005"/>
                <a:gd name="TY2" fmla="*/ 281 h 992"/>
                <a:gd name="TX3" fmla="*/ 143 w 1005"/>
                <a:gd name="TY3" fmla="*/ 303 h 992"/>
                <a:gd name="TX4" fmla="*/ 92 w 1005"/>
                <a:gd name="TY4" fmla="*/ 353 h 992"/>
                <a:gd name="TX5" fmla="*/ 52 w 1005"/>
                <a:gd name="TY5" fmla="*/ 410 h 992"/>
                <a:gd name="TX6" fmla="*/ 22 w 1005"/>
                <a:gd name="TY6" fmla="*/ 473 h 992"/>
                <a:gd name="TX7" fmla="*/ 4 w 1005"/>
                <a:gd name="TY7" fmla="*/ 539 h 992"/>
                <a:gd name="TX8" fmla="*/ 0 w 1005"/>
                <a:gd name="TY8" fmla="*/ 608 h 992"/>
                <a:gd name="TX9" fmla="*/ 7 w 1005"/>
                <a:gd name="TY9" fmla="*/ 677 h 992"/>
                <a:gd name="TX10" fmla="*/ 27 w 1005"/>
                <a:gd name="TY10" fmla="*/ 746 h 992"/>
                <a:gd name="TX11" fmla="*/ 43 w 1005"/>
                <a:gd name="TY11" fmla="*/ 779 h 992"/>
                <a:gd name="TX12" fmla="*/ 43 w 1005"/>
                <a:gd name="TY12" fmla="*/ 779 h 992"/>
                <a:gd name="TX13" fmla="*/ 62 w 1005"/>
                <a:gd name="TY13" fmla="*/ 814 h 992"/>
                <a:gd name="TX14" fmla="*/ 111 w 1005"/>
                <a:gd name="TY14" fmla="*/ 875 h 992"/>
                <a:gd name="TX15" fmla="*/ 171 w 1005"/>
                <a:gd name="TY15" fmla="*/ 924 h 992"/>
                <a:gd name="TX16" fmla="*/ 237 w 1005"/>
                <a:gd name="TY16" fmla="*/ 960 h 992"/>
                <a:gd name="TX17" fmla="*/ 309 w 1005"/>
                <a:gd name="TY17" fmla="*/ 982 h 992"/>
                <a:gd name="TX18" fmla="*/ 384 w 1005"/>
                <a:gd name="TY18" fmla="*/ 990 h 992"/>
                <a:gd name="TX19" fmla="*/ 460 w 1005"/>
                <a:gd name="TY19" fmla="*/ 985 h 992"/>
                <a:gd name="TX20" fmla="*/ 535 w 1005"/>
                <a:gd name="TY20" fmla="*/ 962 h 992"/>
                <a:gd name="TX21" fmla="*/ 572 w 1005"/>
                <a:gd name="TY21" fmla="*/ 944 h 992"/>
                <a:gd name="TX22" fmla="*/ 1003 w 1005"/>
                <a:gd name="TY22" fmla="*/ 715 h 99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05" h="992">
                  <a:moveTo>
                    <a:pt x="1003" y="715"/>
                  </a:moveTo>
                  <a:lnTo>
                    <a:pt x="759" y="0"/>
                  </a:lnTo>
                  <a:lnTo>
                    <a:pt x="173" y="281"/>
                  </a:lnTo>
                  <a:lnTo>
                    <a:pt x="143" y="303"/>
                  </a:lnTo>
                  <a:lnTo>
                    <a:pt x="92" y="353"/>
                  </a:lnTo>
                  <a:lnTo>
                    <a:pt x="52" y="410"/>
                  </a:lnTo>
                  <a:lnTo>
                    <a:pt x="22" y="473"/>
                  </a:lnTo>
                  <a:lnTo>
                    <a:pt x="4" y="539"/>
                  </a:lnTo>
                  <a:lnTo>
                    <a:pt x="0" y="608"/>
                  </a:lnTo>
                  <a:lnTo>
                    <a:pt x="7" y="677"/>
                  </a:lnTo>
                  <a:lnTo>
                    <a:pt x="27" y="746"/>
                  </a:lnTo>
                  <a:lnTo>
                    <a:pt x="43" y="779"/>
                  </a:lnTo>
                  <a:lnTo>
                    <a:pt x="43" y="779"/>
                  </a:lnTo>
                  <a:lnTo>
                    <a:pt x="62" y="814"/>
                  </a:lnTo>
                  <a:lnTo>
                    <a:pt x="111" y="875"/>
                  </a:lnTo>
                  <a:lnTo>
                    <a:pt x="171" y="924"/>
                  </a:lnTo>
                  <a:lnTo>
                    <a:pt x="237" y="960"/>
                  </a:lnTo>
                  <a:lnTo>
                    <a:pt x="309" y="982"/>
                  </a:lnTo>
                  <a:lnTo>
                    <a:pt x="384" y="990"/>
                  </a:lnTo>
                  <a:lnTo>
                    <a:pt x="460" y="985"/>
                  </a:lnTo>
                  <a:lnTo>
                    <a:pt x="535" y="962"/>
                  </a:lnTo>
                  <a:lnTo>
                    <a:pt x="572" y="944"/>
                  </a:lnTo>
                  <a:lnTo>
                    <a:pt x="1003" y="715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11090910" y="3325495"/>
              <a:ext cx="53975" cy="53975"/>
            </a:xfrm>
            <a:custGeom>
              <a:avLst/>
              <a:gdLst>
                <a:gd name="TX0" fmla="*/ 517 w 1017"/>
                <a:gd name="TY0" fmla="*/ 0 h 1012"/>
                <a:gd name="TX1" fmla="*/ 103 w 1017"/>
                <a:gd name="TY1" fmla="*/ 413 h 1012"/>
                <a:gd name="TX2" fmla="*/ 78 w 1017"/>
                <a:gd name="TY2" fmla="*/ 439 h 1012"/>
                <a:gd name="TX3" fmla="*/ 40 w 1017"/>
                <a:gd name="TY3" fmla="*/ 497 h 1012"/>
                <a:gd name="TX4" fmla="*/ 14 w 1017"/>
                <a:gd name="TY4" fmla="*/ 561 h 1012"/>
                <a:gd name="TX5" fmla="*/ 0 w 1017"/>
                <a:gd name="TY5" fmla="*/ 627 h 1012"/>
                <a:gd name="TX6" fmla="*/ 0 w 1017"/>
                <a:gd name="TY6" fmla="*/ 694 h 1012"/>
                <a:gd name="TX7" fmla="*/ 14 w 1017"/>
                <a:gd name="TY7" fmla="*/ 761 h 1012"/>
                <a:gd name="TX8" fmla="*/ 40 w 1017"/>
                <a:gd name="TY8" fmla="*/ 823 h 1012"/>
                <a:gd name="TX9" fmla="*/ 78 w 1017"/>
                <a:gd name="TY9" fmla="*/ 882 h 1012"/>
                <a:gd name="TX10" fmla="*/ 103 w 1017"/>
                <a:gd name="TY10" fmla="*/ 908 h 1012"/>
                <a:gd name="TX11" fmla="*/ 103 w 1017"/>
                <a:gd name="TY11" fmla="*/ 908 h 1012"/>
                <a:gd name="TX12" fmla="*/ 130 w 1017"/>
                <a:gd name="TY12" fmla="*/ 932 h 1012"/>
                <a:gd name="TX13" fmla="*/ 188 w 1017"/>
                <a:gd name="TY13" fmla="*/ 970 h 1012"/>
                <a:gd name="TX14" fmla="*/ 251 w 1017"/>
                <a:gd name="TY14" fmla="*/ 996 h 1012"/>
                <a:gd name="TX15" fmla="*/ 318 w 1017"/>
                <a:gd name="TY15" fmla="*/ 1010 h 1012"/>
                <a:gd name="TX16" fmla="*/ 385 w 1017"/>
                <a:gd name="TY16" fmla="*/ 1010 h 1012"/>
                <a:gd name="TX17" fmla="*/ 452 w 1017"/>
                <a:gd name="TY17" fmla="*/ 996 h 1012"/>
                <a:gd name="TX18" fmla="*/ 516 w 1017"/>
                <a:gd name="TY18" fmla="*/ 970 h 1012"/>
                <a:gd name="TX19" fmla="*/ 574 w 1017"/>
                <a:gd name="TY19" fmla="*/ 932 h 1012"/>
                <a:gd name="TX20" fmla="*/ 600 w 1017"/>
                <a:gd name="TY20" fmla="*/ 908 h 1012"/>
                <a:gd name="TX21" fmla="*/ 1015 w 1017"/>
                <a:gd name="TY21" fmla="*/ 495 h 1012"/>
                <a:gd name="TX22" fmla="*/ 517 w 1017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7" h="1012">
                  <a:moveTo>
                    <a:pt x="517" y="0"/>
                  </a:moveTo>
                  <a:lnTo>
                    <a:pt x="103" y="413"/>
                  </a:lnTo>
                  <a:lnTo>
                    <a:pt x="78" y="439"/>
                  </a:lnTo>
                  <a:lnTo>
                    <a:pt x="40" y="497"/>
                  </a:lnTo>
                  <a:lnTo>
                    <a:pt x="14" y="561"/>
                  </a:lnTo>
                  <a:lnTo>
                    <a:pt x="0" y="627"/>
                  </a:lnTo>
                  <a:lnTo>
                    <a:pt x="0" y="694"/>
                  </a:lnTo>
                  <a:lnTo>
                    <a:pt x="14" y="761"/>
                  </a:lnTo>
                  <a:lnTo>
                    <a:pt x="40" y="823"/>
                  </a:lnTo>
                  <a:lnTo>
                    <a:pt x="78" y="882"/>
                  </a:lnTo>
                  <a:lnTo>
                    <a:pt x="103" y="908"/>
                  </a:lnTo>
                  <a:lnTo>
                    <a:pt x="103" y="908"/>
                  </a:lnTo>
                  <a:lnTo>
                    <a:pt x="130" y="932"/>
                  </a:lnTo>
                  <a:lnTo>
                    <a:pt x="188" y="970"/>
                  </a:lnTo>
                  <a:lnTo>
                    <a:pt x="251" y="996"/>
                  </a:lnTo>
                  <a:lnTo>
                    <a:pt x="318" y="1010"/>
                  </a:lnTo>
                  <a:lnTo>
                    <a:pt x="385" y="1010"/>
                  </a:lnTo>
                  <a:lnTo>
                    <a:pt x="452" y="996"/>
                  </a:lnTo>
                  <a:lnTo>
                    <a:pt x="516" y="970"/>
                  </a:lnTo>
                  <a:lnTo>
                    <a:pt x="574" y="932"/>
                  </a:lnTo>
                  <a:lnTo>
                    <a:pt x="600" y="908"/>
                  </a:lnTo>
                  <a:lnTo>
                    <a:pt x="1015" y="495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11142980" y="3385820"/>
              <a:ext cx="53340" cy="53340"/>
            </a:xfrm>
            <a:custGeom>
              <a:avLst/>
              <a:gdLst>
                <a:gd name="TX0" fmla="*/ 516 w 1016"/>
                <a:gd name="TY0" fmla="*/ 0 h 1012"/>
                <a:gd name="TX1" fmla="*/ 1014 w 1016"/>
                <a:gd name="TY1" fmla="*/ 495 h 1012"/>
                <a:gd name="TX2" fmla="*/ 599 w 1016"/>
                <a:gd name="TY2" fmla="*/ 908 h 1012"/>
                <a:gd name="TX3" fmla="*/ 572 w 1016"/>
                <a:gd name="TY3" fmla="*/ 933 h 1012"/>
                <a:gd name="TX4" fmla="*/ 514 w 1016"/>
                <a:gd name="TY4" fmla="*/ 971 h 1012"/>
                <a:gd name="TX5" fmla="*/ 451 w 1016"/>
                <a:gd name="TY5" fmla="*/ 997 h 1012"/>
                <a:gd name="TX6" fmla="*/ 384 w 1016"/>
                <a:gd name="TY6" fmla="*/ 1010 h 1012"/>
                <a:gd name="TX7" fmla="*/ 317 w 1016"/>
                <a:gd name="TY7" fmla="*/ 1010 h 1012"/>
                <a:gd name="TX8" fmla="*/ 250 w 1016"/>
                <a:gd name="TY8" fmla="*/ 997 h 1012"/>
                <a:gd name="TX9" fmla="*/ 186 w 1016"/>
                <a:gd name="TY9" fmla="*/ 971 h 1012"/>
                <a:gd name="TX10" fmla="*/ 128 w 1016"/>
                <a:gd name="TY10" fmla="*/ 933 h 1012"/>
                <a:gd name="TX11" fmla="*/ 102 w 1016"/>
                <a:gd name="TY11" fmla="*/ 908 h 1012"/>
                <a:gd name="TX12" fmla="*/ 102 w 1016"/>
                <a:gd name="TY12" fmla="*/ 908 h 1012"/>
                <a:gd name="TX13" fmla="*/ 77 w 1016"/>
                <a:gd name="TY13" fmla="*/ 882 h 1012"/>
                <a:gd name="TX14" fmla="*/ 38 w 1016"/>
                <a:gd name="TY14" fmla="*/ 824 h 1012"/>
                <a:gd name="TX15" fmla="*/ 12 w 1016"/>
                <a:gd name="TY15" fmla="*/ 760 h 1012"/>
                <a:gd name="TX16" fmla="*/ 0 w 1016"/>
                <a:gd name="TY16" fmla="*/ 694 h 1012"/>
                <a:gd name="TX17" fmla="*/ 0 w 1016"/>
                <a:gd name="TY17" fmla="*/ 626 h 1012"/>
                <a:gd name="TX18" fmla="*/ 12 w 1016"/>
                <a:gd name="TY18" fmla="*/ 560 h 1012"/>
                <a:gd name="TX19" fmla="*/ 38 w 1016"/>
                <a:gd name="TY19" fmla="*/ 497 h 1012"/>
                <a:gd name="TX20" fmla="*/ 77 w 1016"/>
                <a:gd name="TY20" fmla="*/ 439 h 1012"/>
                <a:gd name="TX21" fmla="*/ 102 w 1016"/>
                <a:gd name="TY21" fmla="*/ 413 h 1012"/>
                <a:gd name="TX22" fmla="*/ 516 w 1016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12">
                  <a:moveTo>
                    <a:pt x="516" y="0"/>
                  </a:moveTo>
                  <a:lnTo>
                    <a:pt x="1014" y="495"/>
                  </a:lnTo>
                  <a:lnTo>
                    <a:pt x="599" y="908"/>
                  </a:lnTo>
                  <a:lnTo>
                    <a:pt x="572" y="933"/>
                  </a:lnTo>
                  <a:lnTo>
                    <a:pt x="514" y="971"/>
                  </a:lnTo>
                  <a:lnTo>
                    <a:pt x="451" y="997"/>
                  </a:lnTo>
                  <a:lnTo>
                    <a:pt x="384" y="1010"/>
                  </a:lnTo>
                  <a:lnTo>
                    <a:pt x="317" y="1010"/>
                  </a:lnTo>
                  <a:lnTo>
                    <a:pt x="250" y="997"/>
                  </a:lnTo>
                  <a:lnTo>
                    <a:pt x="186" y="971"/>
                  </a:lnTo>
                  <a:lnTo>
                    <a:pt x="128" y="933"/>
                  </a:lnTo>
                  <a:lnTo>
                    <a:pt x="102" y="908"/>
                  </a:lnTo>
                  <a:lnTo>
                    <a:pt x="102" y="908"/>
                  </a:lnTo>
                  <a:lnTo>
                    <a:pt x="77" y="882"/>
                  </a:lnTo>
                  <a:lnTo>
                    <a:pt x="38" y="824"/>
                  </a:lnTo>
                  <a:lnTo>
                    <a:pt x="12" y="760"/>
                  </a:lnTo>
                  <a:lnTo>
                    <a:pt x="0" y="694"/>
                  </a:lnTo>
                  <a:lnTo>
                    <a:pt x="0" y="626"/>
                  </a:lnTo>
                  <a:lnTo>
                    <a:pt x="12" y="560"/>
                  </a:lnTo>
                  <a:lnTo>
                    <a:pt x="38" y="497"/>
                  </a:lnTo>
                  <a:lnTo>
                    <a:pt x="77" y="439"/>
                  </a:lnTo>
                  <a:lnTo>
                    <a:pt x="102" y="41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11219815" y="3232785"/>
              <a:ext cx="69850" cy="69850"/>
            </a:xfrm>
            <a:custGeom>
              <a:avLst/>
              <a:gdLst>
                <a:gd name="TX0" fmla="*/ 663 w 1328"/>
                <a:gd name="TY0" fmla="*/ 0 h 1323"/>
                <a:gd name="TX1" fmla="*/ 0 w 1328"/>
                <a:gd name="TY1" fmla="*/ 661 h 1323"/>
                <a:gd name="TX2" fmla="*/ 663 w 1328"/>
                <a:gd name="TY2" fmla="*/ 1321 h 1323"/>
                <a:gd name="TX3" fmla="*/ 1326 w 1328"/>
                <a:gd name="TY3" fmla="*/ 661 h 1323"/>
                <a:gd name="TX4" fmla="*/ 663 w 1328"/>
                <a:gd name="TY4" fmla="*/ 0 h 13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1328" h="1323">
                  <a:moveTo>
                    <a:pt x="663" y="0"/>
                  </a:moveTo>
                  <a:lnTo>
                    <a:pt x="0" y="661"/>
                  </a:lnTo>
                  <a:lnTo>
                    <a:pt x="663" y="1321"/>
                  </a:lnTo>
                  <a:lnTo>
                    <a:pt x="1326" y="661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217BAA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11347450" y="3045460"/>
              <a:ext cx="45720" cy="52070"/>
            </a:xfrm>
            <a:custGeom>
              <a:avLst/>
              <a:gdLst>
                <a:gd name="TX0" fmla="*/ 868 w 870"/>
                <a:gd name="TY0" fmla="*/ 985 h 987"/>
                <a:gd name="TX1" fmla="*/ 538 w 870"/>
                <a:gd name="TY1" fmla="*/ 985 h 987"/>
                <a:gd name="TX2" fmla="*/ 537 w 870"/>
                <a:gd name="TY2" fmla="*/ 937 h 987"/>
                <a:gd name="TX3" fmla="*/ 526 w 870"/>
                <a:gd name="TY3" fmla="*/ 847 h 987"/>
                <a:gd name="TX4" fmla="*/ 505 w 870"/>
                <a:gd name="TY4" fmla="*/ 766 h 987"/>
                <a:gd name="TX5" fmla="*/ 475 w 870"/>
                <a:gd name="TY5" fmla="*/ 693 h 987"/>
                <a:gd name="TX6" fmla="*/ 438 w 870"/>
                <a:gd name="TY6" fmla="*/ 629 h 987"/>
                <a:gd name="TX7" fmla="*/ 397 w 870"/>
                <a:gd name="TY7" fmla="*/ 571 h 987"/>
                <a:gd name="TX8" fmla="*/ 351 w 870"/>
                <a:gd name="TY8" fmla="*/ 521 h 987"/>
                <a:gd name="TX9" fmla="*/ 302 w 870"/>
                <a:gd name="TY9" fmla="*/ 477 h 987"/>
                <a:gd name="TX10" fmla="*/ 227 w 870"/>
                <a:gd name="TY10" fmla="*/ 423 h 987"/>
                <a:gd name="TX11" fmla="*/ 134 w 870"/>
                <a:gd name="TY11" fmla="*/ 370 h 987"/>
                <a:gd name="TX12" fmla="*/ 24 w 870"/>
                <a:gd name="TY12" fmla="*/ 326 h 987"/>
                <a:gd name="TX13" fmla="*/ 0 w 870"/>
                <a:gd name="TY13" fmla="*/ 321 h 987"/>
                <a:gd name="TX14" fmla="*/ 79 w 870"/>
                <a:gd name="TY14" fmla="*/ 0 h 987"/>
                <a:gd name="TX15" fmla="*/ 133 w 870"/>
                <a:gd name="TY15" fmla="*/ 15 h 987"/>
                <a:gd name="TX16" fmla="*/ 253 w 870"/>
                <a:gd name="TY16" fmla="*/ 62 h 987"/>
                <a:gd name="TX17" fmla="*/ 383 w 870"/>
                <a:gd name="TY17" fmla="*/ 132 h 987"/>
                <a:gd name="TX18" fmla="*/ 482 w 870"/>
                <a:gd name="TY18" fmla="*/ 201 h 987"/>
                <a:gd name="TX19" fmla="*/ 545 w 870"/>
                <a:gd name="TY19" fmla="*/ 255 h 987"/>
                <a:gd name="TX20" fmla="*/ 607 w 870"/>
                <a:gd name="TY20" fmla="*/ 314 h 987"/>
                <a:gd name="TX21" fmla="*/ 664 w 870"/>
                <a:gd name="TY21" fmla="*/ 381 h 987"/>
                <a:gd name="TX22" fmla="*/ 717 w 870"/>
                <a:gd name="TY22" fmla="*/ 454 h 987"/>
                <a:gd name="TX23" fmla="*/ 763 w 870"/>
                <a:gd name="TY23" fmla="*/ 535 h 987"/>
                <a:gd name="TX24" fmla="*/ 803 w 870"/>
                <a:gd name="TY24" fmla="*/ 621 h 987"/>
                <a:gd name="TX25" fmla="*/ 834 w 870"/>
                <a:gd name="TY25" fmla="*/ 717 h 987"/>
                <a:gd name="TX26" fmla="*/ 856 w 870"/>
                <a:gd name="TY26" fmla="*/ 818 h 987"/>
                <a:gd name="TX27" fmla="*/ 867 w 870"/>
                <a:gd name="TY27" fmla="*/ 928 h 987"/>
                <a:gd name="TX28" fmla="*/ 868 w 870"/>
                <a:gd name="TY28" fmla="*/ 985 h 98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870" h="987">
                  <a:moveTo>
                    <a:pt x="868" y="985"/>
                  </a:moveTo>
                  <a:lnTo>
                    <a:pt x="538" y="985"/>
                  </a:lnTo>
                  <a:lnTo>
                    <a:pt x="537" y="937"/>
                  </a:lnTo>
                  <a:lnTo>
                    <a:pt x="526" y="847"/>
                  </a:lnTo>
                  <a:lnTo>
                    <a:pt x="505" y="766"/>
                  </a:lnTo>
                  <a:lnTo>
                    <a:pt x="475" y="693"/>
                  </a:lnTo>
                  <a:lnTo>
                    <a:pt x="438" y="629"/>
                  </a:lnTo>
                  <a:lnTo>
                    <a:pt x="397" y="571"/>
                  </a:lnTo>
                  <a:lnTo>
                    <a:pt x="351" y="521"/>
                  </a:lnTo>
                  <a:lnTo>
                    <a:pt x="302" y="477"/>
                  </a:lnTo>
                  <a:lnTo>
                    <a:pt x="227" y="423"/>
                  </a:lnTo>
                  <a:lnTo>
                    <a:pt x="134" y="370"/>
                  </a:lnTo>
                  <a:lnTo>
                    <a:pt x="24" y="326"/>
                  </a:lnTo>
                  <a:lnTo>
                    <a:pt x="0" y="321"/>
                  </a:lnTo>
                  <a:lnTo>
                    <a:pt x="79" y="0"/>
                  </a:lnTo>
                  <a:lnTo>
                    <a:pt x="133" y="15"/>
                  </a:lnTo>
                  <a:lnTo>
                    <a:pt x="253" y="62"/>
                  </a:lnTo>
                  <a:lnTo>
                    <a:pt x="383" y="132"/>
                  </a:lnTo>
                  <a:lnTo>
                    <a:pt x="482" y="201"/>
                  </a:lnTo>
                  <a:lnTo>
                    <a:pt x="545" y="255"/>
                  </a:lnTo>
                  <a:lnTo>
                    <a:pt x="607" y="314"/>
                  </a:lnTo>
                  <a:lnTo>
                    <a:pt x="664" y="381"/>
                  </a:lnTo>
                  <a:lnTo>
                    <a:pt x="717" y="454"/>
                  </a:lnTo>
                  <a:lnTo>
                    <a:pt x="763" y="535"/>
                  </a:lnTo>
                  <a:lnTo>
                    <a:pt x="803" y="621"/>
                  </a:lnTo>
                  <a:lnTo>
                    <a:pt x="834" y="717"/>
                  </a:lnTo>
                  <a:lnTo>
                    <a:pt x="856" y="818"/>
                  </a:lnTo>
                  <a:lnTo>
                    <a:pt x="867" y="928"/>
                  </a:lnTo>
                  <a:lnTo>
                    <a:pt x="868" y="985"/>
                  </a:lnTo>
                  <a:close/>
                </a:path>
              </a:pathLst>
            </a:cu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1" name="Rectangle 110"/>
            <p:cNvSpPr>
              <a:spLocks/>
            </p:cNvSpPr>
            <p:nvPr/>
          </p:nvSpPr>
          <p:spPr bwMode="auto">
            <a:xfrm>
              <a:off x="11375390" y="3113405"/>
              <a:ext cx="18415" cy="18415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11162030" y="3269615"/>
              <a:ext cx="94615" cy="93980"/>
            </a:xfrm>
            <a:custGeom>
              <a:avLst/>
              <a:gdLst>
                <a:gd name="TX0" fmla="*/ 1743 w 1806"/>
                <a:gd name="TY0" fmla="*/ 1484 h 1798"/>
                <a:gd name="TX1" fmla="*/ 233 w 1806"/>
                <a:gd name="TY1" fmla="*/ 0 h 1798"/>
                <a:gd name="TX2" fmla="*/ 120 w 1806"/>
                <a:gd name="TY2" fmla="*/ 114 h 1798"/>
                <a:gd name="TX3" fmla="*/ 0 w 1806"/>
                <a:gd name="TY3" fmla="*/ 235 h 1798"/>
                <a:gd name="TX4" fmla="*/ 1504 w 1806"/>
                <a:gd name="TY4" fmla="*/ 1712 h 1798"/>
                <a:gd name="TX5" fmla="*/ 1579 w 1806"/>
                <a:gd name="TY5" fmla="*/ 1796 h 1798"/>
                <a:gd name="TX6" fmla="*/ 1608 w 1806"/>
                <a:gd name="TY6" fmla="*/ 1767 h 1798"/>
                <a:gd name="TX7" fmla="*/ 1804 w 1806"/>
                <a:gd name="TY7" fmla="*/ 1553 h 1798"/>
                <a:gd name="TX8" fmla="*/ 1743 w 1806"/>
                <a:gd name="TY8" fmla="*/ 1484 h 1798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</a:cxnLst>
              <a:rect l="l" t="t" r="r" b="b"/>
              <a:pathLst>
                <a:path w="1806" h="1798">
                  <a:moveTo>
                    <a:pt x="1743" y="1484"/>
                  </a:moveTo>
                  <a:lnTo>
                    <a:pt x="233" y="0"/>
                  </a:lnTo>
                  <a:lnTo>
                    <a:pt x="120" y="114"/>
                  </a:lnTo>
                  <a:lnTo>
                    <a:pt x="0" y="235"/>
                  </a:lnTo>
                  <a:lnTo>
                    <a:pt x="1504" y="1712"/>
                  </a:lnTo>
                  <a:lnTo>
                    <a:pt x="1579" y="1796"/>
                  </a:lnTo>
                  <a:lnTo>
                    <a:pt x="1608" y="1767"/>
                  </a:lnTo>
                  <a:lnTo>
                    <a:pt x="1804" y="1553"/>
                  </a:lnTo>
                  <a:lnTo>
                    <a:pt x="1743" y="1484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  <p:grpSp>
        <p:nvGrpSpPr>
          <p:cNvPr id="118" name="그룹 117"/>
          <p:cNvGrpSpPr/>
          <p:nvPr/>
        </p:nvGrpSpPr>
        <p:grpSpPr>
          <a:xfrm>
            <a:off x="10119360" y="2279015"/>
            <a:ext cx="762635" cy="726440"/>
            <a:chOff x="10119360" y="2279015"/>
            <a:chExt cx="762635" cy="726440"/>
          </a:xfrm>
        </p:grpSpPr>
        <p:sp>
          <p:nvSpPr>
            <p:cNvPr id="116" name="이등변 삼각형 115"/>
            <p:cNvSpPr>
              <a:spLocks/>
            </p:cNvSpPr>
            <p:nvPr/>
          </p:nvSpPr>
          <p:spPr>
            <a:xfrm rot="8580000">
              <a:off x="10614660" y="2665730"/>
              <a:ext cx="171450" cy="340360"/>
            </a:xfrm>
            <a:prstGeom prst="triangle">
              <a:avLst>
                <a:gd name="adj" fmla="val 52500"/>
              </a:avLst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>
              <a:noAutofit/>
            </a:bodyPr>
            <a:lstStyle/>
            <a:p>
              <a:pPr marL="0" indent="0" algn="ctr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5" name="구름 114"/>
            <p:cNvSpPr>
              <a:spLocks/>
            </p:cNvSpPr>
            <p:nvPr/>
          </p:nvSpPr>
          <p:spPr>
            <a:xfrm>
              <a:off x="10119360" y="2279015"/>
              <a:ext cx="763270" cy="632460"/>
            </a:xfrm>
            <a:prstGeom prst="cloud">
              <a:avLst/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>
              <a:noAutofit/>
            </a:bodyPr>
            <a:lstStyle/>
            <a:p>
              <a:pPr marL="0" indent="0" algn="ctr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  <p:sp>
        <p:nvSpPr>
          <p:cNvPr id="119" name="Текстовое поле 118"/>
          <p:cNvSpPr txBox="1">
            <a:spLocks/>
          </p:cNvSpPr>
          <p:nvPr/>
        </p:nvSpPr>
        <p:spPr>
          <a:xfrm>
            <a:off x="3839210" y="732790"/>
            <a:ext cx="7716520" cy="1662430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540385" indent="-540385" algn="just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2000" b="1" i="0">
                <a:solidFill>
                  <a:srgbClr val="222222"/>
                </a:solidFill>
                <a:latin typeface="Times New Roman" charset="0"/>
                <a:ea typeface="Times New Roman" charset="0"/>
              </a:rPr>
              <a:t>Йоганн Вольфганг фон Гете (</a:t>
            </a:r>
            <a:r>
              <a:rPr sz="2000" b="1" i="0">
                <a:solidFill>
                  <a:srgbClr val="0B0080"/>
                </a:solidFill>
                <a:latin typeface="Times New Roman" charset="0"/>
                <a:ea typeface="Times New Roman" charset="0"/>
                <a:hlinkClick r:id="rId3"/>
              </a:rPr>
              <a:t>нім.</a:t>
            </a:r>
            <a:r>
              <a:rPr sz="2000" b="1" i="0">
                <a:solidFill>
                  <a:srgbClr val="222222"/>
                </a:solidFill>
                <a:latin typeface="Times New Roman" charset="0"/>
                <a:ea typeface="Times New Roman" charset="0"/>
              </a:rPr>
              <a:t> </a:t>
            </a:r>
            <a:r>
              <a:rPr sz="2000" b="1" i="1">
                <a:solidFill>
                  <a:srgbClr val="222222"/>
                </a:solidFill>
                <a:latin typeface="Times New Roman" charset="0"/>
                <a:ea typeface="Times New Roman" charset="0"/>
              </a:rPr>
              <a:t>Johann Wolfgang von Goethe</a:t>
            </a:r>
            <a:r>
              <a:rPr sz="2000" b="1" i="0">
                <a:solidFill>
                  <a:srgbClr val="222222"/>
                </a:solidFill>
                <a:latin typeface="Times New Roman" charset="0"/>
                <a:ea typeface="Times New Roman" charset="0"/>
              </a:rPr>
              <a:t>; 1749–1832) — німецький письменник, засновник сучасної німецької літератури. Філософ, природознавець. </a:t>
            </a:r>
            <a:endParaRPr lang="ko-KR" altLang="en-US" sz="2000" b="1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  <p:pic>
        <p:nvPicPr>
          <p:cNvPr id="120" name="Рисунок 119" descr="C:/Users/ASUS/AppData/Roaming/PolarisOffice/ETemp/5312_7437384/fImage317352337288.jpe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>
            <a:off x="-29210" y="14605"/>
            <a:ext cx="3371850" cy="36144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611505" y="407670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defTabSz="9144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5400">
                <a:latin typeface="Microsoft YaHei UI" charset="0"/>
                <a:ea typeface="Microsoft YaHei UI" charset="0"/>
              </a:rPr>
              <a:t>Дякую за увагу</a:t>
            </a:r>
            <a:endParaRPr lang="ko-KR" altLang="en-US" sz="5400">
              <a:latin typeface="Microsoft YaHei UI" charset="0"/>
              <a:ea typeface="Microsoft YaHei UI" charset="0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2000">
                <a:latin typeface="Calibri" charset="0"/>
                <a:ea typeface="Arial" charset="0"/>
                <a:cs typeface="+mn-cs"/>
              </a:rPr>
              <a:t>ПРЕЗЕНТАЦІЮ ПІДГОТУВАЛА  ВЧИТЕЛЬ ХІМІЇ ВИЩОЇ КАТЕГОРІЇ  </a:t>
            </a:r>
            <a:r>
              <a:rPr sz="3200">
                <a:latin typeface="Calibri" charset="0"/>
                <a:ea typeface="Arial" charset="0"/>
                <a:cs typeface="+mn-cs"/>
              </a:rPr>
              <a:t>Р</a:t>
            </a:r>
            <a:r>
              <a:rPr sz="2000">
                <a:latin typeface="Calibri" charset="0"/>
                <a:ea typeface="Arial" charset="0"/>
                <a:cs typeface="+mn-cs"/>
              </a:rPr>
              <a:t>ОДНИКІВСЬКОЇ  ЗОШ І-ІІІ ст.</a:t>
            </a:r>
            <a:endParaRPr lang="ko-KR" altLang="en-US" sz="2000">
              <a:latin typeface="Calibri" charset="0"/>
              <a:ea typeface="Arial" charset="0"/>
              <a:cs typeface="+mn-cs"/>
            </a:endParaRPr>
          </a:p>
          <a:p>
            <a:pPr marL="0" indent="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sz="2000">
                <a:latin typeface="Calibri" charset="0"/>
                <a:ea typeface="Arial" charset="0"/>
                <a:cs typeface="+mn-cs"/>
              </a:rPr>
              <a:t>імені Т.Г.ШЕВЧЕНКА   УМАНСЬКОЇ РАЙРАДИ   ЧЕРКАСЬКОЇ ОБЛАСТІ  </a:t>
            </a:r>
            <a:r>
              <a:rPr sz="3200">
                <a:latin typeface="Calibri" charset="0"/>
                <a:ea typeface="Arial" charset="0"/>
                <a:cs typeface="+mn-cs"/>
              </a:rPr>
              <a:t>С</a:t>
            </a:r>
            <a:r>
              <a:rPr sz="2000">
                <a:latin typeface="Calibri" charset="0"/>
                <a:ea typeface="Arial" charset="0"/>
                <a:cs typeface="+mn-cs"/>
              </a:rPr>
              <a:t>АРНІЦЬКА </a:t>
            </a:r>
            <a:r>
              <a:rPr sz="3200">
                <a:latin typeface="Calibri" charset="0"/>
                <a:ea typeface="Arial" charset="0"/>
                <a:cs typeface="+mn-cs"/>
              </a:rPr>
              <a:t>Н.М.</a:t>
            </a:r>
            <a:endParaRPr lang="ko-KR" altLang="en-US" sz="2000">
              <a:latin typeface="Calibri" charset="0"/>
              <a:ea typeface="Arial" charset="0"/>
              <a:cs typeface="+mn-cs"/>
            </a:endParaRPr>
          </a:p>
        </p:txBody>
      </p:sp>
      <p:pic>
        <p:nvPicPr>
          <p:cNvPr id="4" name="Рисунок 3" descr="C:/Users/ASUS/AppData/Roaming/PolarisOffice/ETemp/5312_7437384/fImage3458110321716.g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0695" y="3794760"/>
            <a:ext cx="3611245" cy="2209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4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 fontScale="85000"/>
          </a:bodyPr>
          <a:lstStyle/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u"/>
            </a:pPr>
            <a:r>
              <a:rPr sz="3600" u="sng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А – сильні електроліт</a:t>
            </a:r>
            <a:r>
              <a:rPr sz="36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: мінеральна вода, розчини солей,             H</a:t>
            </a:r>
            <a:r>
              <a:rPr sz="36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6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SO</a:t>
            </a:r>
            <a:r>
              <a:rPr sz="36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4, </a:t>
            </a:r>
            <a:r>
              <a:rPr sz="36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розчин NaOH.</a:t>
            </a:r>
            <a:endParaRPr lang="ko-KR" altLang="en-US" sz="36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u"/>
            </a:pPr>
            <a:endParaRPr lang="ko-KR" altLang="en-US" sz="36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54000" indent="-2540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u"/>
            </a:pPr>
            <a:r>
              <a:rPr sz="3600" u="sng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Б – слабкі електроліти:</a:t>
            </a:r>
            <a:r>
              <a:rPr sz="36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 оцет.</a:t>
            </a:r>
            <a:endParaRPr lang="ko-KR" altLang="en-US" sz="36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54000" indent="-2540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u"/>
            </a:pPr>
            <a:endParaRPr lang="ko-KR" altLang="en-US" sz="36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54000" indent="-2540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u"/>
            </a:pPr>
            <a:r>
              <a:rPr sz="3600" u="sng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В – неелектроліти:</a:t>
            </a:r>
            <a:r>
              <a:rPr sz="36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C</a:t>
            </a:r>
            <a:r>
              <a:rPr sz="36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12</a:t>
            </a:r>
            <a:r>
              <a:rPr sz="36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H</a:t>
            </a:r>
            <a:r>
              <a:rPr sz="36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22</a:t>
            </a:r>
            <a:r>
              <a:rPr sz="36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O</a:t>
            </a:r>
            <a:r>
              <a:rPr sz="36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11 </a:t>
            </a:r>
            <a:r>
              <a:rPr sz="36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(цукор), олія, пісок, інертний газ та кисень.</a:t>
            </a:r>
            <a:endParaRPr lang="ko-KR" altLang="en-US" sz="36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/>
              <a:buChar char="l"/>
            </a:pPr>
            <a:endParaRPr lang="ko-KR" altLang="en-US" sz="3600">
              <a:latin typeface="Calibri" charset="0"/>
              <a:ea typeface="Arial" charset="0"/>
              <a:cs typeface="+mn-cs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9690100" y="835660"/>
            <a:ext cx="1477010" cy="1052830"/>
            <a:chOff x="9690100" y="835660"/>
            <a:chExt cx="1477010" cy="1052830"/>
          </a:xfrm>
        </p:grpSpPr>
        <p:sp>
          <p:nvSpPr>
            <p:cNvPr id="118" name="이등변 삼각형 117"/>
            <p:cNvSpPr>
              <a:spLocks/>
            </p:cNvSpPr>
            <p:nvPr/>
          </p:nvSpPr>
          <p:spPr>
            <a:xfrm rot="8580000">
              <a:off x="10648950" y="1395730"/>
              <a:ext cx="331470" cy="492760"/>
            </a:xfrm>
            <a:prstGeom prst="triangle">
              <a:avLst>
                <a:gd name="adj" fmla="val 52500"/>
              </a:avLst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19" name="구름 118"/>
            <p:cNvSpPr>
              <a:spLocks/>
            </p:cNvSpPr>
            <p:nvPr/>
          </p:nvSpPr>
          <p:spPr>
            <a:xfrm>
              <a:off x="9690100" y="835660"/>
              <a:ext cx="1477010" cy="915670"/>
            </a:xfrm>
            <a:prstGeom prst="cloud">
              <a:avLst/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>
              <a:noAutofit/>
            </a:bodyPr>
            <a:lstStyle/>
            <a:p>
              <a:pPr marL="0" indent="0" algn="l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 bwMode="auto">
          <a:xfrm>
            <a:off x="10086340" y="2696845"/>
            <a:ext cx="1766570" cy="1341120"/>
            <a:chOff x="10086340" y="2696845"/>
            <a:chExt cx="1766570" cy="1341120"/>
          </a:xfrm>
        </p:grpSpPr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0166985" y="3557270"/>
              <a:ext cx="1056640" cy="449580"/>
            </a:xfrm>
            <a:custGeom>
              <a:avLst/>
              <a:gdLst>
                <a:gd name="TX0" fmla="*/ 4479 w 5725"/>
                <a:gd name="TY0" fmla="*/ 660 h 4622"/>
                <a:gd name="TX1" fmla="*/ 5307 w 5725"/>
                <a:gd name="TY1" fmla="*/ 989 h 4622"/>
                <a:gd name="TX2" fmla="*/ 5553 w 5725"/>
                <a:gd name="TY2" fmla="*/ 806 h 4622"/>
                <a:gd name="TX3" fmla="*/ 5723 w 5725"/>
                <a:gd name="TY3" fmla="*/ 1650 h 4622"/>
                <a:gd name="TX4" fmla="*/ 5473 w 5725"/>
                <a:gd name="TY4" fmla="*/ 1815 h 4622"/>
                <a:gd name="TX5" fmla="*/ 4313 w 5725"/>
                <a:gd name="TY5" fmla="*/ 1650 h 4622"/>
                <a:gd name="TX6" fmla="*/ 4313 w 5725"/>
                <a:gd name="TY6" fmla="*/ 1650 h 4622"/>
                <a:gd name="TX7" fmla="*/ 2654 w 5725"/>
                <a:gd name="TY7" fmla="*/ 3465 h 4622"/>
                <a:gd name="TX8" fmla="*/ 2341 w 5725"/>
                <a:gd name="TY8" fmla="*/ 3776 h 4622"/>
                <a:gd name="TX9" fmla="*/ 1678 w 5725"/>
                <a:gd name="TY9" fmla="*/ 4435 h 4622"/>
                <a:gd name="TX10" fmla="*/ 1492 w 5725"/>
                <a:gd name="TY10" fmla="*/ 4620 h 4622"/>
                <a:gd name="TX11" fmla="*/ 1040 w 5725"/>
                <a:gd name="TY11" fmla="*/ 4080 h 4622"/>
                <a:gd name="TX12" fmla="*/ 1180 w 5725"/>
                <a:gd name="TY12" fmla="*/ 3940 h 4622"/>
                <a:gd name="TX13" fmla="*/ 1844 w 5725"/>
                <a:gd name="TY13" fmla="*/ 3280 h 4622"/>
                <a:gd name="TX14" fmla="*/ 1346 w 5725"/>
                <a:gd name="TY14" fmla="*/ 2785 h 4622"/>
                <a:gd name="TX15" fmla="*/ 683 w 5725"/>
                <a:gd name="TY15" fmla="*/ 3280 h 4622"/>
                <a:gd name="TX16" fmla="*/ 468 w 5725"/>
                <a:gd name="TY16" fmla="*/ 3494 h 4622"/>
                <a:gd name="TX17" fmla="*/ 0 w 5725"/>
                <a:gd name="TY17" fmla="*/ 2970 h 4622"/>
                <a:gd name="TX18" fmla="*/ 185 w 5725"/>
                <a:gd name="TY18" fmla="*/ 2785 h 4622"/>
                <a:gd name="TX19" fmla="*/ 848 w 5725"/>
                <a:gd name="TY19" fmla="*/ 2126 h 4622"/>
                <a:gd name="TX20" fmla="*/ 1162 w 5725"/>
                <a:gd name="TY20" fmla="*/ 1815 h 4622"/>
                <a:gd name="TX21" fmla="*/ 2157 w 5725"/>
                <a:gd name="TY21" fmla="*/ 824 h 4622"/>
                <a:gd name="TX22" fmla="*/ 1300 w 5725"/>
                <a:gd name="TY22" fmla="*/ 830 h 4622"/>
                <a:gd name="TX23" fmla="*/ 1170 w 5725"/>
                <a:gd name="TY23" fmla="*/ 894 h 4622"/>
                <a:gd name="TX24" fmla="*/ 1077 w 5725"/>
                <a:gd name="TY24" fmla="*/ 118 h 4622"/>
                <a:gd name="TX25" fmla="*/ 1315 w 5725"/>
                <a:gd name="TY25" fmla="*/ 0 h 4622"/>
                <a:gd name="TX26" fmla="*/ 2489 w 5725"/>
                <a:gd name="TY26" fmla="*/ 10 h 4622"/>
                <a:gd name="TX27" fmla="*/ 3124 w 5725"/>
                <a:gd name="TY27" fmla="*/ 0 h 4622"/>
                <a:gd name="TX28" fmla="*/ 4479 w 5725"/>
                <a:gd name="TY28" fmla="*/ 660 h 462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5725" h="4622">
                  <a:moveTo>
                    <a:pt x="4479" y="660"/>
                  </a:moveTo>
                  <a:lnTo>
                    <a:pt x="5307" y="989"/>
                  </a:lnTo>
                  <a:lnTo>
                    <a:pt x="5553" y="806"/>
                  </a:lnTo>
                  <a:lnTo>
                    <a:pt x="5723" y="1650"/>
                  </a:lnTo>
                  <a:lnTo>
                    <a:pt x="5473" y="1815"/>
                  </a:lnTo>
                  <a:lnTo>
                    <a:pt x="4313" y="1650"/>
                  </a:lnTo>
                  <a:lnTo>
                    <a:pt x="4313" y="1650"/>
                  </a:lnTo>
                  <a:lnTo>
                    <a:pt x="2654" y="3465"/>
                  </a:lnTo>
                  <a:lnTo>
                    <a:pt x="2341" y="3776"/>
                  </a:lnTo>
                  <a:lnTo>
                    <a:pt x="1678" y="4435"/>
                  </a:lnTo>
                  <a:lnTo>
                    <a:pt x="1492" y="4620"/>
                  </a:lnTo>
                  <a:lnTo>
                    <a:pt x="1040" y="4080"/>
                  </a:lnTo>
                  <a:lnTo>
                    <a:pt x="1180" y="3940"/>
                  </a:lnTo>
                  <a:lnTo>
                    <a:pt x="1844" y="3280"/>
                  </a:lnTo>
                  <a:lnTo>
                    <a:pt x="1346" y="2785"/>
                  </a:lnTo>
                  <a:lnTo>
                    <a:pt x="683" y="3280"/>
                  </a:lnTo>
                  <a:lnTo>
                    <a:pt x="468" y="3494"/>
                  </a:lnTo>
                  <a:lnTo>
                    <a:pt x="0" y="2970"/>
                  </a:lnTo>
                  <a:lnTo>
                    <a:pt x="185" y="2785"/>
                  </a:lnTo>
                  <a:lnTo>
                    <a:pt x="848" y="2126"/>
                  </a:lnTo>
                  <a:lnTo>
                    <a:pt x="1162" y="1815"/>
                  </a:lnTo>
                  <a:lnTo>
                    <a:pt x="2157" y="824"/>
                  </a:lnTo>
                  <a:lnTo>
                    <a:pt x="1300" y="830"/>
                  </a:lnTo>
                  <a:lnTo>
                    <a:pt x="1170" y="894"/>
                  </a:lnTo>
                  <a:lnTo>
                    <a:pt x="1077" y="118"/>
                  </a:lnTo>
                  <a:lnTo>
                    <a:pt x="1315" y="0"/>
                  </a:lnTo>
                  <a:lnTo>
                    <a:pt x="2489" y="10"/>
                  </a:lnTo>
                  <a:lnTo>
                    <a:pt x="3124" y="0"/>
                  </a:lnTo>
                  <a:lnTo>
                    <a:pt x="4479" y="66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0535285" y="3237230"/>
              <a:ext cx="735330" cy="386080"/>
            </a:xfrm>
            <a:custGeom>
              <a:avLst/>
              <a:gdLst>
                <a:gd name="TX0" fmla="*/ 1989 w 3981"/>
                <a:gd name="TY0" fmla="*/ 0 h 3963"/>
                <a:gd name="TX1" fmla="*/ 2092 w 3981"/>
                <a:gd name="TY1" fmla="*/ 2 h 3963"/>
                <a:gd name="TX2" fmla="*/ 2293 w 3981"/>
                <a:gd name="TY2" fmla="*/ 22 h 3963"/>
                <a:gd name="TX3" fmla="*/ 2487 w 3981"/>
                <a:gd name="TY3" fmla="*/ 62 h 3963"/>
                <a:gd name="TX4" fmla="*/ 2673 w 3981"/>
                <a:gd name="TY4" fmla="*/ 120 h 3963"/>
                <a:gd name="TX5" fmla="*/ 2852 w 3981"/>
                <a:gd name="TY5" fmla="*/ 195 h 3963"/>
                <a:gd name="TX6" fmla="*/ 3021 w 3981"/>
                <a:gd name="TY6" fmla="*/ 286 h 3963"/>
                <a:gd name="TX7" fmla="*/ 3181 w 3981"/>
                <a:gd name="TY7" fmla="*/ 392 h 3963"/>
                <a:gd name="TX8" fmla="*/ 3328 w 3981"/>
                <a:gd name="TY8" fmla="*/ 514 h 3963"/>
                <a:gd name="TX9" fmla="*/ 3462 w 3981"/>
                <a:gd name="TY9" fmla="*/ 648 h 3963"/>
                <a:gd name="TX10" fmla="*/ 3585 w 3981"/>
                <a:gd name="TY10" fmla="*/ 795 h 3963"/>
                <a:gd name="TX11" fmla="*/ 3691 w 3981"/>
                <a:gd name="TY11" fmla="*/ 953 h 3963"/>
                <a:gd name="TX12" fmla="*/ 3783 w 3981"/>
                <a:gd name="TY12" fmla="*/ 1122 h 3963"/>
                <a:gd name="TX13" fmla="*/ 3858 w 3981"/>
                <a:gd name="TY13" fmla="*/ 1299 h 3963"/>
                <a:gd name="TX14" fmla="*/ 3917 w 3981"/>
                <a:gd name="TY14" fmla="*/ 1485 h 3963"/>
                <a:gd name="TX15" fmla="*/ 3957 w 3981"/>
                <a:gd name="TY15" fmla="*/ 1679 h 3963"/>
                <a:gd name="TX16" fmla="*/ 3977 w 3981"/>
                <a:gd name="TY16" fmla="*/ 1879 h 3963"/>
                <a:gd name="TX17" fmla="*/ 3979 w 3981"/>
                <a:gd name="TY17" fmla="*/ 1981 h 3963"/>
                <a:gd name="TX18" fmla="*/ 3977 w 3981"/>
                <a:gd name="TY18" fmla="*/ 2083 h 3963"/>
                <a:gd name="TX19" fmla="*/ 3957 w 3981"/>
                <a:gd name="TY19" fmla="*/ 2283 h 3963"/>
                <a:gd name="TX20" fmla="*/ 3917 w 3981"/>
                <a:gd name="TY20" fmla="*/ 2475 h 3963"/>
                <a:gd name="TX21" fmla="*/ 3858 w 3981"/>
                <a:gd name="TY21" fmla="*/ 2662 h 3963"/>
                <a:gd name="TX22" fmla="*/ 3783 w 3981"/>
                <a:gd name="TY22" fmla="*/ 2839 h 3963"/>
                <a:gd name="TX23" fmla="*/ 3691 w 3981"/>
                <a:gd name="TY23" fmla="*/ 3008 h 3963"/>
                <a:gd name="TX24" fmla="*/ 3585 w 3981"/>
                <a:gd name="TY24" fmla="*/ 3165 h 3963"/>
                <a:gd name="TX25" fmla="*/ 3462 w 3981"/>
                <a:gd name="TY25" fmla="*/ 3312 h 3963"/>
                <a:gd name="TX26" fmla="*/ 3328 w 3981"/>
                <a:gd name="TY26" fmla="*/ 3447 h 3963"/>
                <a:gd name="TX27" fmla="*/ 3181 w 3981"/>
                <a:gd name="TY27" fmla="*/ 3568 h 3963"/>
                <a:gd name="TX28" fmla="*/ 3021 w 3981"/>
                <a:gd name="TY28" fmla="*/ 3675 h 3963"/>
                <a:gd name="TX29" fmla="*/ 2852 w 3981"/>
                <a:gd name="TY29" fmla="*/ 3767 h 3963"/>
                <a:gd name="TX30" fmla="*/ 2673 w 3981"/>
                <a:gd name="TY30" fmla="*/ 3842 h 3963"/>
                <a:gd name="TX31" fmla="*/ 2487 w 3981"/>
                <a:gd name="TY31" fmla="*/ 3899 h 3963"/>
                <a:gd name="TX32" fmla="*/ 2293 w 3981"/>
                <a:gd name="TY32" fmla="*/ 3939 h 3963"/>
                <a:gd name="TX33" fmla="*/ 2092 w 3981"/>
                <a:gd name="TY33" fmla="*/ 3959 h 3963"/>
                <a:gd name="TX34" fmla="*/ 1989 w 3981"/>
                <a:gd name="TY34" fmla="*/ 3961 h 3963"/>
                <a:gd name="TX35" fmla="*/ 1886 w 3981"/>
                <a:gd name="TY35" fmla="*/ 3959 h 3963"/>
                <a:gd name="TX36" fmla="*/ 1686 w 3981"/>
                <a:gd name="TY36" fmla="*/ 3939 h 3963"/>
                <a:gd name="TX37" fmla="*/ 1491 w 3981"/>
                <a:gd name="TY37" fmla="*/ 3899 h 3963"/>
                <a:gd name="TX38" fmla="*/ 1305 w 3981"/>
                <a:gd name="TY38" fmla="*/ 3842 h 3963"/>
                <a:gd name="TX39" fmla="*/ 1127 w 3981"/>
                <a:gd name="TY39" fmla="*/ 3767 h 3963"/>
                <a:gd name="TX40" fmla="*/ 957 w 3981"/>
                <a:gd name="TY40" fmla="*/ 3675 h 3963"/>
                <a:gd name="TX41" fmla="*/ 798 w 3981"/>
                <a:gd name="TY41" fmla="*/ 3568 h 3963"/>
                <a:gd name="TX42" fmla="*/ 651 w 3981"/>
                <a:gd name="TY42" fmla="*/ 3447 h 3963"/>
                <a:gd name="TX43" fmla="*/ 516 w 3981"/>
                <a:gd name="TY43" fmla="*/ 3312 h 3963"/>
                <a:gd name="TX44" fmla="*/ 394 w 3981"/>
                <a:gd name="TY44" fmla="*/ 3165 h 3963"/>
                <a:gd name="TX45" fmla="*/ 287 w 3981"/>
                <a:gd name="TY45" fmla="*/ 3008 h 3963"/>
                <a:gd name="TX46" fmla="*/ 195 w 3981"/>
                <a:gd name="TY46" fmla="*/ 2839 h 3963"/>
                <a:gd name="TX47" fmla="*/ 120 w 3981"/>
                <a:gd name="TY47" fmla="*/ 2662 h 3963"/>
                <a:gd name="TX48" fmla="*/ 62 w 3981"/>
                <a:gd name="TY48" fmla="*/ 2475 h 3963"/>
                <a:gd name="TX49" fmla="*/ 21 w 3981"/>
                <a:gd name="TY49" fmla="*/ 2283 h 3963"/>
                <a:gd name="TX50" fmla="*/ 1 w 3981"/>
                <a:gd name="TY50" fmla="*/ 2083 h 3963"/>
                <a:gd name="TX51" fmla="*/ 0 w 3981"/>
                <a:gd name="TY51" fmla="*/ 1981 h 3963"/>
                <a:gd name="TX52" fmla="*/ 1 w 3981"/>
                <a:gd name="TY52" fmla="*/ 1879 h 3963"/>
                <a:gd name="TX53" fmla="*/ 21 w 3981"/>
                <a:gd name="TY53" fmla="*/ 1679 h 3963"/>
                <a:gd name="TX54" fmla="*/ 62 w 3981"/>
                <a:gd name="TY54" fmla="*/ 1485 h 3963"/>
                <a:gd name="TX55" fmla="*/ 120 w 3981"/>
                <a:gd name="TY55" fmla="*/ 1299 h 3963"/>
                <a:gd name="TX56" fmla="*/ 195 w 3981"/>
                <a:gd name="TY56" fmla="*/ 1122 h 3963"/>
                <a:gd name="TX57" fmla="*/ 287 w 3981"/>
                <a:gd name="TY57" fmla="*/ 953 h 3963"/>
                <a:gd name="TX58" fmla="*/ 394 w 3981"/>
                <a:gd name="TY58" fmla="*/ 795 h 3963"/>
                <a:gd name="TX59" fmla="*/ 516 w 3981"/>
                <a:gd name="TY59" fmla="*/ 648 h 3963"/>
                <a:gd name="TX60" fmla="*/ 651 w 3981"/>
                <a:gd name="TY60" fmla="*/ 514 h 3963"/>
                <a:gd name="TX61" fmla="*/ 798 w 3981"/>
                <a:gd name="TY61" fmla="*/ 392 h 3963"/>
                <a:gd name="TX62" fmla="*/ 957 w 3981"/>
                <a:gd name="TY62" fmla="*/ 286 h 3963"/>
                <a:gd name="TX63" fmla="*/ 1127 w 3981"/>
                <a:gd name="TY63" fmla="*/ 195 h 3963"/>
                <a:gd name="TX64" fmla="*/ 1305 w 3981"/>
                <a:gd name="TY64" fmla="*/ 120 h 3963"/>
                <a:gd name="TX65" fmla="*/ 1491 w 3981"/>
                <a:gd name="TY65" fmla="*/ 62 h 3963"/>
                <a:gd name="TX66" fmla="*/ 1686 w 3981"/>
                <a:gd name="TY66" fmla="*/ 22 h 3963"/>
                <a:gd name="TX67" fmla="*/ 1886 w 3981"/>
                <a:gd name="TY67" fmla="*/ 2 h 3963"/>
                <a:gd name="TX68" fmla="*/ 1989 w 3981"/>
                <a:gd name="TY68" fmla="*/ 0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  <a:cxn ang="0">
                  <a:pos x="TX61" y="TY61"/>
                </a:cxn>
                <a:cxn ang="0">
                  <a:pos x="TX62" y="TY62"/>
                </a:cxn>
                <a:cxn ang="0">
                  <a:pos x="TX63" y="TY63"/>
                </a:cxn>
                <a:cxn ang="0">
                  <a:pos x="TX64" y="TY64"/>
                </a:cxn>
                <a:cxn ang="0">
                  <a:pos x="TX65" y="TY65"/>
                </a:cxn>
                <a:cxn ang="0">
                  <a:pos x="TX66" y="TY66"/>
                </a:cxn>
                <a:cxn ang="0">
                  <a:pos x="TX67" y="TY67"/>
                </a:cxn>
                <a:cxn ang="0">
                  <a:pos x="TX68" y="TY68"/>
                </a:cxn>
              </a:cxnLst>
              <a:rect l="l" t="t" r="r" b="b"/>
              <a:pathLst>
                <a:path w="3981" h="3963">
                  <a:moveTo>
                    <a:pt x="1989" y="0"/>
                  </a:moveTo>
                  <a:lnTo>
                    <a:pt x="2092" y="2"/>
                  </a:lnTo>
                  <a:lnTo>
                    <a:pt x="2293" y="22"/>
                  </a:lnTo>
                  <a:lnTo>
                    <a:pt x="2487" y="62"/>
                  </a:lnTo>
                  <a:lnTo>
                    <a:pt x="2673" y="120"/>
                  </a:lnTo>
                  <a:lnTo>
                    <a:pt x="2852" y="195"/>
                  </a:lnTo>
                  <a:lnTo>
                    <a:pt x="3021" y="286"/>
                  </a:lnTo>
                  <a:lnTo>
                    <a:pt x="3181" y="392"/>
                  </a:lnTo>
                  <a:lnTo>
                    <a:pt x="3328" y="514"/>
                  </a:lnTo>
                  <a:lnTo>
                    <a:pt x="3462" y="648"/>
                  </a:lnTo>
                  <a:lnTo>
                    <a:pt x="3585" y="795"/>
                  </a:lnTo>
                  <a:lnTo>
                    <a:pt x="3691" y="953"/>
                  </a:lnTo>
                  <a:lnTo>
                    <a:pt x="3783" y="1122"/>
                  </a:lnTo>
                  <a:lnTo>
                    <a:pt x="3858" y="1299"/>
                  </a:lnTo>
                  <a:lnTo>
                    <a:pt x="3917" y="1485"/>
                  </a:lnTo>
                  <a:lnTo>
                    <a:pt x="3957" y="1679"/>
                  </a:lnTo>
                  <a:lnTo>
                    <a:pt x="3977" y="1879"/>
                  </a:lnTo>
                  <a:lnTo>
                    <a:pt x="3979" y="1981"/>
                  </a:lnTo>
                  <a:lnTo>
                    <a:pt x="3977" y="2083"/>
                  </a:lnTo>
                  <a:lnTo>
                    <a:pt x="3957" y="2283"/>
                  </a:lnTo>
                  <a:lnTo>
                    <a:pt x="3917" y="2475"/>
                  </a:lnTo>
                  <a:lnTo>
                    <a:pt x="3858" y="2662"/>
                  </a:lnTo>
                  <a:lnTo>
                    <a:pt x="3783" y="2839"/>
                  </a:lnTo>
                  <a:lnTo>
                    <a:pt x="3691" y="3008"/>
                  </a:lnTo>
                  <a:lnTo>
                    <a:pt x="3585" y="3165"/>
                  </a:lnTo>
                  <a:lnTo>
                    <a:pt x="3462" y="3312"/>
                  </a:lnTo>
                  <a:lnTo>
                    <a:pt x="3328" y="3447"/>
                  </a:lnTo>
                  <a:lnTo>
                    <a:pt x="3181" y="3568"/>
                  </a:lnTo>
                  <a:lnTo>
                    <a:pt x="3021" y="3675"/>
                  </a:lnTo>
                  <a:lnTo>
                    <a:pt x="2852" y="3767"/>
                  </a:lnTo>
                  <a:lnTo>
                    <a:pt x="2673" y="3842"/>
                  </a:lnTo>
                  <a:lnTo>
                    <a:pt x="2487" y="3899"/>
                  </a:lnTo>
                  <a:lnTo>
                    <a:pt x="2293" y="3939"/>
                  </a:lnTo>
                  <a:lnTo>
                    <a:pt x="2092" y="3959"/>
                  </a:lnTo>
                  <a:lnTo>
                    <a:pt x="1989" y="3961"/>
                  </a:lnTo>
                  <a:lnTo>
                    <a:pt x="1886" y="3959"/>
                  </a:lnTo>
                  <a:lnTo>
                    <a:pt x="1686" y="3939"/>
                  </a:lnTo>
                  <a:lnTo>
                    <a:pt x="1491" y="3899"/>
                  </a:lnTo>
                  <a:lnTo>
                    <a:pt x="1305" y="3842"/>
                  </a:lnTo>
                  <a:lnTo>
                    <a:pt x="1127" y="3767"/>
                  </a:lnTo>
                  <a:lnTo>
                    <a:pt x="957" y="3675"/>
                  </a:lnTo>
                  <a:lnTo>
                    <a:pt x="798" y="3568"/>
                  </a:lnTo>
                  <a:lnTo>
                    <a:pt x="651" y="3447"/>
                  </a:lnTo>
                  <a:lnTo>
                    <a:pt x="516" y="3312"/>
                  </a:lnTo>
                  <a:lnTo>
                    <a:pt x="394" y="3165"/>
                  </a:lnTo>
                  <a:lnTo>
                    <a:pt x="287" y="3008"/>
                  </a:lnTo>
                  <a:lnTo>
                    <a:pt x="195" y="2839"/>
                  </a:lnTo>
                  <a:lnTo>
                    <a:pt x="120" y="2662"/>
                  </a:lnTo>
                  <a:lnTo>
                    <a:pt x="62" y="2475"/>
                  </a:lnTo>
                  <a:lnTo>
                    <a:pt x="21" y="2283"/>
                  </a:lnTo>
                  <a:lnTo>
                    <a:pt x="1" y="2083"/>
                  </a:lnTo>
                  <a:lnTo>
                    <a:pt x="0" y="1981"/>
                  </a:lnTo>
                  <a:lnTo>
                    <a:pt x="1" y="1879"/>
                  </a:lnTo>
                  <a:lnTo>
                    <a:pt x="21" y="1679"/>
                  </a:lnTo>
                  <a:lnTo>
                    <a:pt x="62" y="1485"/>
                  </a:lnTo>
                  <a:lnTo>
                    <a:pt x="120" y="1299"/>
                  </a:lnTo>
                  <a:lnTo>
                    <a:pt x="195" y="1122"/>
                  </a:lnTo>
                  <a:lnTo>
                    <a:pt x="287" y="953"/>
                  </a:lnTo>
                  <a:lnTo>
                    <a:pt x="394" y="795"/>
                  </a:lnTo>
                  <a:lnTo>
                    <a:pt x="516" y="648"/>
                  </a:lnTo>
                  <a:lnTo>
                    <a:pt x="651" y="514"/>
                  </a:lnTo>
                  <a:lnTo>
                    <a:pt x="798" y="392"/>
                  </a:lnTo>
                  <a:lnTo>
                    <a:pt x="957" y="286"/>
                  </a:lnTo>
                  <a:lnTo>
                    <a:pt x="1127" y="195"/>
                  </a:lnTo>
                  <a:lnTo>
                    <a:pt x="1305" y="120"/>
                  </a:lnTo>
                  <a:lnTo>
                    <a:pt x="1491" y="62"/>
                  </a:lnTo>
                  <a:lnTo>
                    <a:pt x="1686" y="22"/>
                  </a:lnTo>
                  <a:lnTo>
                    <a:pt x="1886" y="2"/>
                  </a:lnTo>
                  <a:lnTo>
                    <a:pt x="1989" y="0"/>
                  </a:lnTo>
                  <a:close/>
                </a:path>
              </a:pathLst>
            </a:custGeom>
            <a:solidFill>
              <a:srgbClr val="D1CFCD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10537190" y="3237230"/>
              <a:ext cx="683260" cy="386080"/>
            </a:xfrm>
            <a:custGeom>
              <a:avLst/>
              <a:gdLst>
                <a:gd name="TX0" fmla="*/ 1801 w 3704"/>
                <a:gd name="TY0" fmla="*/ 2146 h 3963"/>
                <a:gd name="TX1" fmla="*/ 2388 w 3704"/>
                <a:gd name="TY1" fmla="*/ 198 h 3963"/>
                <a:gd name="TX2" fmla="*/ 2443 w 3704"/>
                <a:gd name="TY2" fmla="*/ 54 h 3963"/>
                <a:gd name="TX3" fmla="*/ 2388 w 3704"/>
                <a:gd name="TY3" fmla="*/ 41 h 3963"/>
                <a:gd name="TX4" fmla="*/ 2277 w 3704"/>
                <a:gd name="TY4" fmla="*/ 21 h 3963"/>
                <a:gd name="TX5" fmla="*/ 2164 w 3704"/>
                <a:gd name="TY5" fmla="*/ 8 h 3963"/>
                <a:gd name="TX6" fmla="*/ 2049 w 3704"/>
                <a:gd name="TY6" fmla="*/ 1 h 3963"/>
                <a:gd name="TX7" fmla="*/ 1990 w 3704"/>
                <a:gd name="TY7" fmla="*/ 0 h 3963"/>
                <a:gd name="TX8" fmla="*/ 1887 w 3704"/>
                <a:gd name="TY8" fmla="*/ 2 h 3963"/>
                <a:gd name="TX9" fmla="*/ 1687 w 3704"/>
                <a:gd name="TY9" fmla="*/ 22 h 3963"/>
                <a:gd name="TX10" fmla="*/ 1492 w 3704"/>
                <a:gd name="TY10" fmla="*/ 62 h 3963"/>
                <a:gd name="TX11" fmla="*/ 1306 w 3704"/>
                <a:gd name="TY11" fmla="*/ 120 h 3963"/>
                <a:gd name="TX12" fmla="*/ 1127 w 3704"/>
                <a:gd name="TY12" fmla="*/ 195 h 3963"/>
                <a:gd name="TX13" fmla="*/ 958 w 3704"/>
                <a:gd name="TY13" fmla="*/ 286 h 3963"/>
                <a:gd name="TX14" fmla="*/ 799 w 3704"/>
                <a:gd name="TY14" fmla="*/ 392 h 3963"/>
                <a:gd name="TX15" fmla="*/ 652 w 3704"/>
                <a:gd name="TY15" fmla="*/ 514 h 3963"/>
                <a:gd name="TX16" fmla="*/ 517 w 3704"/>
                <a:gd name="TY16" fmla="*/ 648 h 3963"/>
                <a:gd name="TX17" fmla="*/ 395 w 3704"/>
                <a:gd name="TY17" fmla="*/ 795 h 3963"/>
                <a:gd name="TX18" fmla="*/ 288 w 3704"/>
                <a:gd name="TY18" fmla="*/ 953 h 3963"/>
                <a:gd name="TX19" fmla="*/ 196 w 3704"/>
                <a:gd name="TY19" fmla="*/ 1122 h 3963"/>
                <a:gd name="TX20" fmla="*/ 120 w 3704"/>
                <a:gd name="TY20" fmla="*/ 1299 h 3963"/>
                <a:gd name="TX21" fmla="*/ 63 w 3704"/>
                <a:gd name="TY21" fmla="*/ 1485 h 3963"/>
                <a:gd name="TX22" fmla="*/ 22 w 3704"/>
                <a:gd name="TY22" fmla="*/ 1679 h 3963"/>
                <a:gd name="TX23" fmla="*/ 2 w 3704"/>
                <a:gd name="TY23" fmla="*/ 1879 h 3963"/>
                <a:gd name="TX24" fmla="*/ 0 w 3704"/>
                <a:gd name="TY24" fmla="*/ 1981 h 3963"/>
                <a:gd name="TX25" fmla="*/ 2 w 3704"/>
                <a:gd name="TY25" fmla="*/ 2083 h 3963"/>
                <a:gd name="TX26" fmla="*/ 22 w 3704"/>
                <a:gd name="TY26" fmla="*/ 2283 h 3963"/>
                <a:gd name="TX27" fmla="*/ 63 w 3704"/>
                <a:gd name="TY27" fmla="*/ 2475 h 3963"/>
                <a:gd name="TX28" fmla="*/ 120 w 3704"/>
                <a:gd name="TY28" fmla="*/ 2662 h 3963"/>
                <a:gd name="TX29" fmla="*/ 196 w 3704"/>
                <a:gd name="TY29" fmla="*/ 2839 h 3963"/>
                <a:gd name="TX30" fmla="*/ 288 w 3704"/>
                <a:gd name="TY30" fmla="*/ 3008 h 3963"/>
                <a:gd name="TX31" fmla="*/ 395 w 3704"/>
                <a:gd name="TY31" fmla="*/ 3165 h 3963"/>
                <a:gd name="TX32" fmla="*/ 517 w 3704"/>
                <a:gd name="TY32" fmla="*/ 3312 h 3963"/>
                <a:gd name="TX33" fmla="*/ 652 w 3704"/>
                <a:gd name="TY33" fmla="*/ 3447 h 3963"/>
                <a:gd name="TX34" fmla="*/ 799 w 3704"/>
                <a:gd name="TY34" fmla="*/ 3568 h 3963"/>
                <a:gd name="TX35" fmla="*/ 958 w 3704"/>
                <a:gd name="TY35" fmla="*/ 3675 h 3963"/>
                <a:gd name="TX36" fmla="*/ 1127 w 3704"/>
                <a:gd name="TY36" fmla="*/ 3767 h 3963"/>
                <a:gd name="TX37" fmla="*/ 1306 w 3704"/>
                <a:gd name="TY37" fmla="*/ 3842 h 3963"/>
                <a:gd name="TX38" fmla="*/ 1492 w 3704"/>
                <a:gd name="TY38" fmla="*/ 3899 h 3963"/>
                <a:gd name="TX39" fmla="*/ 1687 w 3704"/>
                <a:gd name="TY39" fmla="*/ 3939 h 3963"/>
                <a:gd name="TX40" fmla="*/ 1887 w 3704"/>
                <a:gd name="TY40" fmla="*/ 3959 h 3963"/>
                <a:gd name="TX41" fmla="*/ 1990 w 3704"/>
                <a:gd name="TY41" fmla="*/ 3961 h 3963"/>
                <a:gd name="TX42" fmla="*/ 2058 w 3704"/>
                <a:gd name="TY42" fmla="*/ 3961 h 3963"/>
                <a:gd name="TX43" fmla="*/ 2193 w 3704"/>
                <a:gd name="TY43" fmla="*/ 3950 h 3963"/>
                <a:gd name="TX44" fmla="*/ 2325 w 3704"/>
                <a:gd name="TY44" fmla="*/ 3934 h 3963"/>
                <a:gd name="TX45" fmla="*/ 2454 w 3704"/>
                <a:gd name="TY45" fmla="*/ 3907 h 3963"/>
                <a:gd name="TX46" fmla="*/ 2580 w 3704"/>
                <a:gd name="TY46" fmla="*/ 3872 h 3963"/>
                <a:gd name="TX47" fmla="*/ 2702 w 3704"/>
                <a:gd name="TY47" fmla="*/ 3830 h 3963"/>
                <a:gd name="TX48" fmla="*/ 2820 w 3704"/>
                <a:gd name="TY48" fmla="*/ 3780 h 3963"/>
                <a:gd name="TX49" fmla="*/ 2935 w 3704"/>
                <a:gd name="TY49" fmla="*/ 3723 h 3963"/>
                <a:gd name="TX50" fmla="*/ 3045 w 3704"/>
                <a:gd name="TY50" fmla="*/ 3659 h 3963"/>
                <a:gd name="TX51" fmla="*/ 3150 w 3704"/>
                <a:gd name="TY51" fmla="*/ 3588 h 3963"/>
                <a:gd name="TX52" fmla="*/ 3251 w 3704"/>
                <a:gd name="TY52" fmla="*/ 3511 h 3963"/>
                <a:gd name="TX53" fmla="*/ 3347 w 3704"/>
                <a:gd name="TY53" fmla="*/ 3428 h 3963"/>
                <a:gd name="TX54" fmla="*/ 3436 w 3704"/>
                <a:gd name="TY54" fmla="*/ 3339 h 3963"/>
                <a:gd name="TX55" fmla="*/ 3521 w 3704"/>
                <a:gd name="TY55" fmla="*/ 3244 h 3963"/>
                <a:gd name="TX56" fmla="*/ 3598 w 3704"/>
                <a:gd name="TY56" fmla="*/ 3144 h 3963"/>
                <a:gd name="TX57" fmla="*/ 3670 w 3704"/>
                <a:gd name="TY57" fmla="*/ 3040 h 3963"/>
                <a:gd name="TX58" fmla="*/ 3702 w 3704"/>
                <a:gd name="TY58" fmla="*/ 2986 h 3963"/>
                <a:gd name="TX59" fmla="*/ 3668 w 3704"/>
                <a:gd name="TY59" fmla="*/ 2970 h 3963"/>
                <a:gd name="TX60" fmla="*/ 1801 w 3704"/>
                <a:gd name="TY60" fmla="*/ 2146 h 396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  <a:cxn ang="0">
                  <a:pos x="TX37" y="TY37"/>
                </a:cxn>
                <a:cxn ang="0">
                  <a:pos x="TX38" y="TY38"/>
                </a:cxn>
                <a:cxn ang="0">
                  <a:pos x="TX39" y="TY39"/>
                </a:cxn>
                <a:cxn ang="0">
                  <a:pos x="TX40" y="TY40"/>
                </a:cxn>
                <a:cxn ang="0">
                  <a:pos x="TX41" y="TY41"/>
                </a:cxn>
                <a:cxn ang="0">
                  <a:pos x="TX42" y="TY42"/>
                </a:cxn>
                <a:cxn ang="0">
                  <a:pos x="TX43" y="TY43"/>
                </a:cxn>
                <a:cxn ang="0">
                  <a:pos x="TX44" y="TY44"/>
                </a:cxn>
                <a:cxn ang="0">
                  <a:pos x="TX45" y="TY45"/>
                </a:cxn>
                <a:cxn ang="0">
                  <a:pos x="TX46" y="TY46"/>
                </a:cxn>
                <a:cxn ang="0">
                  <a:pos x="TX47" y="TY47"/>
                </a:cxn>
                <a:cxn ang="0">
                  <a:pos x="TX48" y="TY48"/>
                </a:cxn>
                <a:cxn ang="0">
                  <a:pos x="TX49" y="TY49"/>
                </a:cxn>
                <a:cxn ang="0">
                  <a:pos x="TX50" y="TY50"/>
                </a:cxn>
                <a:cxn ang="0">
                  <a:pos x="TX51" y="TY51"/>
                </a:cxn>
                <a:cxn ang="0">
                  <a:pos x="TX52" y="TY52"/>
                </a:cxn>
                <a:cxn ang="0">
                  <a:pos x="TX53" y="TY53"/>
                </a:cxn>
                <a:cxn ang="0">
                  <a:pos x="TX54" y="TY54"/>
                </a:cxn>
                <a:cxn ang="0">
                  <a:pos x="TX55" y="TY55"/>
                </a:cxn>
                <a:cxn ang="0">
                  <a:pos x="TX56" y="TY56"/>
                </a:cxn>
                <a:cxn ang="0">
                  <a:pos x="TX57" y="TY57"/>
                </a:cxn>
                <a:cxn ang="0">
                  <a:pos x="TX58" y="TY58"/>
                </a:cxn>
                <a:cxn ang="0">
                  <a:pos x="TX59" y="TY59"/>
                </a:cxn>
                <a:cxn ang="0">
                  <a:pos x="TX60" y="TY60"/>
                </a:cxn>
              </a:cxnLst>
              <a:rect l="l" t="t" r="r" b="b"/>
              <a:pathLst>
                <a:path w="3704" h="3963">
                  <a:moveTo>
                    <a:pt x="1801" y="2146"/>
                  </a:moveTo>
                  <a:lnTo>
                    <a:pt x="2388" y="198"/>
                  </a:lnTo>
                  <a:lnTo>
                    <a:pt x="2443" y="54"/>
                  </a:lnTo>
                  <a:lnTo>
                    <a:pt x="2388" y="41"/>
                  </a:lnTo>
                  <a:lnTo>
                    <a:pt x="2277" y="21"/>
                  </a:lnTo>
                  <a:lnTo>
                    <a:pt x="2164" y="8"/>
                  </a:lnTo>
                  <a:lnTo>
                    <a:pt x="2049" y="1"/>
                  </a:lnTo>
                  <a:lnTo>
                    <a:pt x="1990" y="0"/>
                  </a:lnTo>
                  <a:lnTo>
                    <a:pt x="1887" y="2"/>
                  </a:lnTo>
                  <a:lnTo>
                    <a:pt x="1687" y="22"/>
                  </a:lnTo>
                  <a:lnTo>
                    <a:pt x="1492" y="62"/>
                  </a:lnTo>
                  <a:lnTo>
                    <a:pt x="1306" y="120"/>
                  </a:lnTo>
                  <a:lnTo>
                    <a:pt x="1127" y="195"/>
                  </a:lnTo>
                  <a:lnTo>
                    <a:pt x="958" y="286"/>
                  </a:lnTo>
                  <a:lnTo>
                    <a:pt x="799" y="392"/>
                  </a:lnTo>
                  <a:lnTo>
                    <a:pt x="652" y="514"/>
                  </a:lnTo>
                  <a:lnTo>
                    <a:pt x="517" y="648"/>
                  </a:lnTo>
                  <a:lnTo>
                    <a:pt x="395" y="795"/>
                  </a:lnTo>
                  <a:lnTo>
                    <a:pt x="288" y="953"/>
                  </a:lnTo>
                  <a:lnTo>
                    <a:pt x="196" y="1122"/>
                  </a:lnTo>
                  <a:lnTo>
                    <a:pt x="120" y="1299"/>
                  </a:lnTo>
                  <a:lnTo>
                    <a:pt x="63" y="1485"/>
                  </a:lnTo>
                  <a:lnTo>
                    <a:pt x="22" y="1679"/>
                  </a:lnTo>
                  <a:lnTo>
                    <a:pt x="2" y="1879"/>
                  </a:lnTo>
                  <a:lnTo>
                    <a:pt x="0" y="1981"/>
                  </a:lnTo>
                  <a:lnTo>
                    <a:pt x="2" y="2083"/>
                  </a:lnTo>
                  <a:lnTo>
                    <a:pt x="22" y="2283"/>
                  </a:lnTo>
                  <a:lnTo>
                    <a:pt x="63" y="2475"/>
                  </a:lnTo>
                  <a:lnTo>
                    <a:pt x="120" y="2662"/>
                  </a:lnTo>
                  <a:lnTo>
                    <a:pt x="196" y="2839"/>
                  </a:lnTo>
                  <a:lnTo>
                    <a:pt x="288" y="3008"/>
                  </a:lnTo>
                  <a:lnTo>
                    <a:pt x="395" y="3165"/>
                  </a:lnTo>
                  <a:lnTo>
                    <a:pt x="517" y="3312"/>
                  </a:lnTo>
                  <a:lnTo>
                    <a:pt x="652" y="3447"/>
                  </a:lnTo>
                  <a:lnTo>
                    <a:pt x="799" y="3568"/>
                  </a:lnTo>
                  <a:lnTo>
                    <a:pt x="958" y="3675"/>
                  </a:lnTo>
                  <a:lnTo>
                    <a:pt x="1127" y="3767"/>
                  </a:lnTo>
                  <a:lnTo>
                    <a:pt x="1306" y="3842"/>
                  </a:lnTo>
                  <a:lnTo>
                    <a:pt x="1492" y="3899"/>
                  </a:lnTo>
                  <a:lnTo>
                    <a:pt x="1687" y="3939"/>
                  </a:lnTo>
                  <a:lnTo>
                    <a:pt x="1887" y="3959"/>
                  </a:lnTo>
                  <a:lnTo>
                    <a:pt x="1990" y="3961"/>
                  </a:lnTo>
                  <a:lnTo>
                    <a:pt x="2058" y="3961"/>
                  </a:lnTo>
                  <a:lnTo>
                    <a:pt x="2193" y="3950"/>
                  </a:lnTo>
                  <a:lnTo>
                    <a:pt x="2325" y="3934"/>
                  </a:lnTo>
                  <a:lnTo>
                    <a:pt x="2454" y="3907"/>
                  </a:lnTo>
                  <a:lnTo>
                    <a:pt x="2580" y="3872"/>
                  </a:lnTo>
                  <a:lnTo>
                    <a:pt x="2702" y="3830"/>
                  </a:lnTo>
                  <a:lnTo>
                    <a:pt x="2820" y="3780"/>
                  </a:lnTo>
                  <a:lnTo>
                    <a:pt x="2935" y="3723"/>
                  </a:lnTo>
                  <a:lnTo>
                    <a:pt x="3045" y="3659"/>
                  </a:lnTo>
                  <a:lnTo>
                    <a:pt x="3150" y="3588"/>
                  </a:lnTo>
                  <a:lnTo>
                    <a:pt x="3251" y="3511"/>
                  </a:lnTo>
                  <a:lnTo>
                    <a:pt x="3347" y="3428"/>
                  </a:lnTo>
                  <a:lnTo>
                    <a:pt x="3436" y="3339"/>
                  </a:lnTo>
                  <a:lnTo>
                    <a:pt x="3521" y="3244"/>
                  </a:lnTo>
                  <a:lnTo>
                    <a:pt x="3598" y="3144"/>
                  </a:lnTo>
                  <a:lnTo>
                    <a:pt x="3670" y="3040"/>
                  </a:lnTo>
                  <a:lnTo>
                    <a:pt x="3702" y="2986"/>
                  </a:lnTo>
                  <a:lnTo>
                    <a:pt x="3668" y="2970"/>
                  </a:lnTo>
                  <a:lnTo>
                    <a:pt x="1801" y="214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11487150" y="3218815"/>
              <a:ext cx="365760" cy="182880"/>
            </a:xfrm>
            <a:custGeom>
              <a:avLst/>
              <a:gdLst>
                <a:gd name="TX0" fmla="*/ 981 w 1963"/>
                <a:gd name="TY0" fmla="*/ 0 h 1866"/>
                <a:gd name="TX1" fmla="*/ 1284 w 1963"/>
                <a:gd name="TY1" fmla="*/ 614 h 1866"/>
                <a:gd name="TX2" fmla="*/ 1961 w 1963"/>
                <a:gd name="TY2" fmla="*/ 712 h 1866"/>
                <a:gd name="TX3" fmla="*/ 1471 w 1963"/>
                <a:gd name="TY3" fmla="*/ 1190 h 1866"/>
                <a:gd name="TX4" fmla="*/ 1587 w 1963"/>
                <a:gd name="TY4" fmla="*/ 1864 h 1866"/>
                <a:gd name="TX5" fmla="*/ 981 w 1963"/>
                <a:gd name="TY5" fmla="*/ 1546 h 1866"/>
                <a:gd name="TX6" fmla="*/ 375 w 1963"/>
                <a:gd name="TY6" fmla="*/ 1864 h 1866"/>
                <a:gd name="TX7" fmla="*/ 491 w 1963"/>
                <a:gd name="TY7" fmla="*/ 1190 h 1866"/>
                <a:gd name="TX8" fmla="*/ 0 w 1963"/>
                <a:gd name="TY8" fmla="*/ 712 h 1866"/>
                <a:gd name="TX9" fmla="*/ 678 w 1963"/>
                <a:gd name="TY9" fmla="*/ 614 h 1866"/>
                <a:gd name="TX10" fmla="*/ 981 w 1963"/>
                <a:gd name="TY10" fmla="*/ 0 h 186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</a:cxnLst>
              <a:rect l="l" t="t" r="r" b="b"/>
              <a:pathLst>
                <a:path w="1963" h="1866">
                  <a:moveTo>
                    <a:pt x="981" y="0"/>
                  </a:moveTo>
                  <a:lnTo>
                    <a:pt x="1284" y="614"/>
                  </a:lnTo>
                  <a:lnTo>
                    <a:pt x="1961" y="712"/>
                  </a:lnTo>
                  <a:lnTo>
                    <a:pt x="1471" y="1190"/>
                  </a:lnTo>
                  <a:lnTo>
                    <a:pt x="1587" y="1864"/>
                  </a:lnTo>
                  <a:lnTo>
                    <a:pt x="981" y="1546"/>
                  </a:lnTo>
                  <a:lnTo>
                    <a:pt x="375" y="1864"/>
                  </a:lnTo>
                  <a:lnTo>
                    <a:pt x="491" y="1190"/>
                  </a:lnTo>
                  <a:lnTo>
                    <a:pt x="0" y="712"/>
                  </a:lnTo>
                  <a:lnTo>
                    <a:pt x="678" y="614"/>
                  </a:lnTo>
                  <a:lnTo>
                    <a:pt x="981" y="0"/>
                  </a:lnTo>
                  <a:close/>
                </a:path>
              </a:pathLst>
            </a:custGeom>
            <a:solidFill>
              <a:srgbClr val="F89B2E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25" name="Rectangle 124"/>
            <p:cNvSpPr>
              <a:spLocks/>
            </p:cNvSpPr>
            <p:nvPr/>
          </p:nvSpPr>
          <p:spPr bwMode="auto">
            <a:xfrm>
              <a:off x="11486515" y="3763645"/>
              <a:ext cx="63500" cy="3429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26" name="Rectangle 125"/>
            <p:cNvSpPr>
              <a:spLocks/>
            </p:cNvSpPr>
            <p:nvPr/>
          </p:nvSpPr>
          <p:spPr bwMode="auto">
            <a:xfrm>
              <a:off x="11486515" y="3827780"/>
              <a:ext cx="63500" cy="3429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27" name="Rectangle 126"/>
            <p:cNvSpPr>
              <a:spLocks/>
            </p:cNvSpPr>
            <p:nvPr/>
          </p:nvSpPr>
          <p:spPr bwMode="auto">
            <a:xfrm>
              <a:off x="11548110" y="3797300"/>
              <a:ext cx="63500" cy="3429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28" name="Rectangle 127"/>
            <p:cNvSpPr>
              <a:spLocks/>
            </p:cNvSpPr>
            <p:nvPr/>
          </p:nvSpPr>
          <p:spPr bwMode="auto">
            <a:xfrm>
              <a:off x="11424920" y="3797300"/>
              <a:ext cx="63500" cy="3429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29" name="Rectangle 128"/>
            <p:cNvSpPr>
              <a:spLocks/>
            </p:cNvSpPr>
            <p:nvPr/>
          </p:nvSpPr>
          <p:spPr bwMode="auto">
            <a:xfrm>
              <a:off x="11274425" y="3939540"/>
              <a:ext cx="63500" cy="3429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0" name="Rectangle 129"/>
            <p:cNvSpPr>
              <a:spLocks/>
            </p:cNvSpPr>
            <p:nvPr/>
          </p:nvSpPr>
          <p:spPr bwMode="auto">
            <a:xfrm>
              <a:off x="11274425" y="4003675"/>
              <a:ext cx="63500" cy="3429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1" name="Rectangle 130"/>
            <p:cNvSpPr>
              <a:spLocks/>
            </p:cNvSpPr>
            <p:nvPr/>
          </p:nvSpPr>
          <p:spPr bwMode="auto">
            <a:xfrm>
              <a:off x="11332845" y="3973195"/>
              <a:ext cx="63500" cy="3429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2" name="Rectangle 131"/>
            <p:cNvSpPr>
              <a:spLocks/>
            </p:cNvSpPr>
            <p:nvPr/>
          </p:nvSpPr>
          <p:spPr bwMode="auto">
            <a:xfrm>
              <a:off x="11212830" y="3973195"/>
              <a:ext cx="63500" cy="34290"/>
            </a:xfrm>
            <a:prstGeom prst="rect">
              <a:avLst/>
            </a:prstGeom>
            <a:solidFill>
              <a:srgbClr val="F1425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3" name="Rectangle 132"/>
            <p:cNvSpPr>
              <a:spLocks/>
            </p:cNvSpPr>
            <p:nvPr/>
          </p:nvSpPr>
          <p:spPr bwMode="auto">
            <a:xfrm>
              <a:off x="10907395" y="3876675"/>
              <a:ext cx="63500" cy="3429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4" name="Rectangle 133"/>
            <p:cNvSpPr>
              <a:spLocks/>
            </p:cNvSpPr>
            <p:nvPr/>
          </p:nvSpPr>
          <p:spPr bwMode="auto">
            <a:xfrm>
              <a:off x="10907395" y="3939540"/>
              <a:ext cx="63500" cy="3429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5" name="Rectangle 134"/>
            <p:cNvSpPr>
              <a:spLocks/>
            </p:cNvSpPr>
            <p:nvPr/>
          </p:nvSpPr>
          <p:spPr bwMode="auto">
            <a:xfrm>
              <a:off x="10968990" y="3907790"/>
              <a:ext cx="63500" cy="3429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6" name="Rectangle 135"/>
            <p:cNvSpPr>
              <a:spLocks/>
            </p:cNvSpPr>
            <p:nvPr/>
          </p:nvSpPr>
          <p:spPr bwMode="auto">
            <a:xfrm>
              <a:off x="10847070" y="3907790"/>
              <a:ext cx="63500" cy="34290"/>
            </a:xfrm>
            <a:prstGeom prst="rect">
              <a:avLst/>
            </a:prstGeom>
            <a:solidFill>
              <a:srgbClr val="F9D5A2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7" name="Rectangle 136"/>
            <p:cNvSpPr>
              <a:spLocks/>
            </p:cNvSpPr>
            <p:nvPr/>
          </p:nvSpPr>
          <p:spPr bwMode="auto">
            <a:xfrm>
              <a:off x="10330815" y="3332480"/>
              <a:ext cx="63500" cy="3429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8" name="Rectangle 137"/>
            <p:cNvSpPr>
              <a:spLocks/>
            </p:cNvSpPr>
            <p:nvPr/>
          </p:nvSpPr>
          <p:spPr bwMode="auto">
            <a:xfrm>
              <a:off x="10330815" y="3396615"/>
              <a:ext cx="63500" cy="3429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39" name="Rectangle 138"/>
            <p:cNvSpPr>
              <a:spLocks/>
            </p:cNvSpPr>
            <p:nvPr/>
          </p:nvSpPr>
          <p:spPr bwMode="auto">
            <a:xfrm>
              <a:off x="10389870" y="3365500"/>
              <a:ext cx="63500" cy="3429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0" name="Rectangle 139"/>
            <p:cNvSpPr>
              <a:spLocks/>
            </p:cNvSpPr>
            <p:nvPr/>
          </p:nvSpPr>
          <p:spPr bwMode="auto">
            <a:xfrm>
              <a:off x="10269855" y="3365500"/>
              <a:ext cx="63500" cy="3429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10782935" y="3413760"/>
              <a:ext cx="154940" cy="81280"/>
            </a:xfrm>
            <a:custGeom>
              <a:avLst/>
              <a:gdLst>
                <a:gd name="TX0" fmla="*/ 415 w 832"/>
                <a:gd name="TY0" fmla="*/ 0 h 826"/>
                <a:gd name="TX1" fmla="*/ 457 w 832"/>
                <a:gd name="TY1" fmla="*/ 1 h 826"/>
                <a:gd name="TX2" fmla="*/ 538 w 832"/>
                <a:gd name="TY2" fmla="*/ 17 h 826"/>
                <a:gd name="TX3" fmla="*/ 613 w 832"/>
                <a:gd name="TY3" fmla="*/ 48 h 826"/>
                <a:gd name="TX4" fmla="*/ 679 w 832"/>
                <a:gd name="TY4" fmla="*/ 93 h 826"/>
                <a:gd name="TX5" fmla="*/ 736 w 832"/>
                <a:gd name="TY5" fmla="*/ 149 h 826"/>
                <a:gd name="TX6" fmla="*/ 780 w 832"/>
                <a:gd name="TY6" fmla="*/ 215 h 826"/>
                <a:gd name="TX7" fmla="*/ 812 w 832"/>
                <a:gd name="TY7" fmla="*/ 289 h 826"/>
                <a:gd name="TX8" fmla="*/ 828 w 832"/>
                <a:gd name="TY8" fmla="*/ 370 h 826"/>
                <a:gd name="TX9" fmla="*/ 830 w 832"/>
                <a:gd name="TY9" fmla="*/ 412 h 826"/>
                <a:gd name="TX10" fmla="*/ 828 w 832"/>
                <a:gd name="TY10" fmla="*/ 454 h 826"/>
                <a:gd name="TX11" fmla="*/ 812 w 832"/>
                <a:gd name="TY11" fmla="*/ 535 h 826"/>
                <a:gd name="TX12" fmla="*/ 780 w 832"/>
                <a:gd name="TY12" fmla="*/ 609 h 826"/>
                <a:gd name="TX13" fmla="*/ 736 w 832"/>
                <a:gd name="TY13" fmla="*/ 675 h 826"/>
                <a:gd name="TX14" fmla="*/ 679 w 832"/>
                <a:gd name="TY14" fmla="*/ 731 h 826"/>
                <a:gd name="TX15" fmla="*/ 613 w 832"/>
                <a:gd name="TY15" fmla="*/ 775 h 826"/>
                <a:gd name="TX16" fmla="*/ 538 w 832"/>
                <a:gd name="TY16" fmla="*/ 806 h 826"/>
                <a:gd name="TX17" fmla="*/ 457 w 832"/>
                <a:gd name="TY17" fmla="*/ 823 h 826"/>
                <a:gd name="TX18" fmla="*/ 415 w 832"/>
                <a:gd name="TY18" fmla="*/ 824 h 826"/>
                <a:gd name="TX19" fmla="*/ 372 w 832"/>
                <a:gd name="TY19" fmla="*/ 823 h 826"/>
                <a:gd name="TX20" fmla="*/ 291 w 832"/>
                <a:gd name="TY20" fmla="*/ 806 h 826"/>
                <a:gd name="TX21" fmla="*/ 217 w 832"/>
                <a:gd name="TY21" fmla="*/ 775 h 826"/>
                <a:gd name="TX22" fmla="*/ 151 w 832"/>
                <a:gd name="TY22" fmla="*/ 731 h 826"/>
                <a:gd name="TX23" fmla="*/ 95 w 832"/>
                <a:gd name="TY23" fmla="*/ 675 h 826"/>
                <a:gd name="TX24" fmla="*/ 50 w 832"/>
                <a:gd name="TY24" fmla="*/ 609 h 826"/>
                <a:gd name="TX25" fmla="*/ 18 w 832"/>
                <a:gd name="TY25" fmla="*/ 535 h 826"/>
                <a:gd name="TX26" fmla="*/ 1 w 832"/>
                <a:gd name="TY26" fmla="*/ 454 h 826"/>
                <a:gd name="TX27" fmla="*/ 0 w 832"/>
                <a:gd name="TY27" fmla="*/ 412 h 826"/>
                <a:gd name="TX28" fmla="*/ 1 w 832"/>
                <a:gd name="TY28" fmla="*/ 370 h 826"/>
                <a:gd name="TX29" fmla="*/ 18 w 832"/>
                <a:gd name="TY29" fmla="*/ 289 h 826"/>
                <a:gd name="TX30" fmla="*/ 50 w 832"/>
                <a:gd name="TY30" fmla="*/ 215 h 826"/>
                <a:gd name="TX31" fmla="*/ 95 w 832"/>
                <a:gd name="TY31" fmla="*/ 149 h 826"/>
                <a:gd name="TX32" fmla="*/ 151 w 832"/>
                <a:gd name="TY32" fmla="*/ 93 h 826"/>
                <a:gd name="TX33" fmla="*/ 217 w 832"/>
                <a:gd name="TY33" fmla="*/ 48 h 826"/>
                <a:gd name="TX34" fmla="*/ 291 w 832"/>
                <a:gd name="TY34" fmla="*/ 17 h 826"/>
                <a:gd name="TX35" fmla="*/ 372 w 832"/>
                <a:gd name="TY35" fmla="*/ 1 h 826"/>
                <a:gd name="TX36" fmla="*/ 415 w 832"/>
                <a:gd name="TY36" fmla="*/ 0 h 826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  <a:cxn ang="0">
                  <a:pos x="TX31" y="TY31"/>
                </a:cxn>
                <a:cxn ang="0">
                  <a:pos x="TX32" y="TY32"/>
                </a:cxn>
                <a:cxn ang="0">
                  <a:pos x="TX33" y="TY33"/>
                </a:cxn>
                <a:cxn ang="0">
                  <a:pos x="TX34" y="TY34"/>
                </a:cxn>
                <a:cxn ang="0">
                  <a:pos x="TX35" y="TY35"/>
                </a:cxn>
                <a:cxn ang="0">
                  <a:pos x="TX36" y="TY36"/>
                </a:cxn>
              </a:cxnLst>
              <a:rect l="l" t="t" r="r" b="b"/>
              <a:pathLst>
                <a:path w="832" h="826">
                  <a:moveTo>
                    <a:pt x="415" y="0"/>
                  </a:moveTo>
                  <a:lnTo>
                    <a:pt x="457" y="1"/>
                  </a:lnTo>
                  <a:lnTo>
                    <a:pt x="538" y="17"/>
                  </a:lnTo>
                  <a:lnTo>
                    <a:pt x="613" y="48"/>
                  </a:lnTo>
                  <a:lnTo>
                    <a:pt x="679" y="93"/>
                  </a:lnTo>
                  <a:lnTo>
                    <a:pt x="736" y="149"/>
                  </a:lnTo>
                  <a:lnTo>
                    <a:pt x="780" y="215"/>
                  </a:lnTo>
                  <a:lnTo>
                    <a:pt x="812" y="289"/>
                  </a:lnTo>
                  <a:lnTo>
                    <a:pt x="828" y="370"/>
                  </a:lnTo>
                  <a:lnTo>
                    <a:pt x="830" y="412"/>
                  </a:lnTo>
                  <a:lnTo>
                    <a:pt x="828" y="454"/>
                  </a:lnTo>
                  <a:lnTo>
                    <a:pt x="812" y="535"/>
                  </a:lnTo>
                  <a:lnTo>
                    <a:pt x="780" y="609"/>
                  </a:lnTo>
                  <a:lnTo>
                    <a:pt x="736" y="675"/>
                  </a:lnTo>
                  <a:lnTo>
                    <a:pt x="679" y="731"/>
                  </a:lnTo>
                  <a:lnTo>
                    <a:pt x="613" y="775"/>
                  </a:lnTo>
                  <a:lnTo>
                    <a:pt x="538" y="806"/>
                  </a:lnTo>
                  <a:lnTo>
                    <a:pt x="457" y="823"/>
                  </a:lnTo>
                  <a:lnTo>
                    <a:pt x="415" y="824"/>
                  </a:lnTo>
                  <a:lnTo>
                    <a:pt x="372" y="823"/>
                  </a:lnTo>
                  <a:lnTo>
                    <a:pt x="291" y="806"/>
                  </a:lnTo>
                  <a:lnTo>
                    <a:pt x="217" y="775"/>
                  </a:lnTo>
                  <a:lnTo>
                    <a:pt x="151" y="731"/>
                  </a:lnTo>
                  <a:lnTo>
                    <a:pt x="95" y="675"/>
                  </a:lnTo>
                  <a:lnTo>
                    <a:pt x="50" y="609"/>
                  </a:lnTo>
                  <a:lnTo>
                    <a:pt x="18" y="535"/>
                  </a:lnTo>
                  <a:lnTo>
                    <a:pt x="1" y="454"/>
                  </a:lnTo>
                  <a:lnTo>
                    <a:pt x="0" y="412"/>
                  </a:lnTo>
                  <a:lnTo>
                    <a:pt x="1" y="370"/>
                  </a:lnTo>
                  <a:lnTo>
                    <a:pt x="18" y="289"/>
                  </a:lnTo>
                  <a:lnTo>
                    <a:pt x="50" y="215"/>
                  </a:lnTo>
                  <a:lnTo>
                    <a:pt x="95" y="149"/>
                  </a:lnTo>
                  <a:lnTo>
                    <a:pt x="151" y="93"/>
                  </a:lnTo>
                  <a:lnTo>
                    <a:pt x="217" y="48"/>
                  </a:lnTo>
                  <a:lnTo>
                    <a:pt x="291" y="17"/>
                  </a:lnTo>
                  <a:lnTo>
                    <a:pt x="372" y="1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6869E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10866755" y="3242310"/>
              <a:ext cx="402590" cy="285750"/>
            </a:xfrm>
            <a:custGeom>
              <a:avLst/>
              <a:gdLst>
                <a:gd name="TX0" fmla="*/ 642 w 2181"/>
                <a:gd name="TY0" fmla="*/ 0 h 2934"/>
                <a:gd name="TX1" fmla="*/ 587 w 2181"/>
                <a:gd name="TY1" fmla="*/ 144 h 2934"/>
                <a:gd name="TX2" fmla="*/ 0 w 2181"/>
                <a:gd name="TY2" fmla="*/ 2092 h 2934"/>
                <a:gd name="TX3" fmla="*/ 1867 w 2181"/>
                <a:gd name="TY3" fmla="*/ 2916 h 2934"/>
                <a:gd name="TX4" fmla="*/ 1901 w 2181"/>
                <a:gd name="TY4" fmla="*/ 2932 h 2934"/>
                <a:gd name="TX5" fmla="*/ 1934 w 2181"/>
                <a:gd name="TY5" fmla="*/ 2876 h 2934"/>
                <a:gd name="TX6" fmla="*/ 1992 w 2181"/>
                <a:gd name="TY6" fmla="*/ 2761 h 2934"/>
                <a:gd name="TX7" fmla="*/ 2044 w 2181"/>
                <a:gd name="TY7" fmla="*/ 2641 h 2934"/>
                <a:gd name="TX8" fmla="*/ 2088 w 2181"/>
                <a:gd name="TY8" fmla="*/ 2519 h 2934"/>
                <a:gd name="TX9" fmla="*/ 2124 w 2181"/>
                <a:gd name="TY9" fmla="*/ 2392 h 2934"/>
                <a:gd name="TX10" fmla="*/ 2150 w 2181"/>
                <a:gd name="TY10" fmla="*/ 2263 h 2934"/>
                <a:gd name="TX11" fmla="*/ 2168 w 2181"/>
                <a:gd name="TY11" fmla="*/ 2131 h 2934"/>
                <a:gd name="TX12" fmla="*/ 2179 w 2181"/>
                <a:gd name="TY12" fmla="*/ 1995 h 2934"/>
                <a:gd name="TX13" fmla="*/ 2179 w 2181"/>
                <a:gd name="TY13" fmla="*/ 1927 h 2934"/>
                <a:gd name="TX14" fmla="*/ 2177 w 2181"/>
                <a:gd name="TY14" fmla="*/ 1839 h 2934"/>
                <a:gd name="TX15" fmla="*/ 2163 w 2181"/>
                <a:gd name="TY15" fmla="*/ 1667 h 2934"/>
                <a:gd name="TX16" fmla="*/ 2134 w 2181"/>
                <a:gd name="TY16" fmla="*/ 1499 h 2934"/>
                <a:gd name="TX17" fmla="*/ 2090 w 2181"/>
                <a:gd name="TY17" fmla="*/ 1337 h 2934"/>
                <a:gd name="TX18" fmla="*/ 2034 w 2181"/>
                <a:gd name="TY18" fmla="*/ 1181 h 2934"/>
                <a:gd name="TX19" fmla="*/ 1964 w 2181"/>
                <a:gd name="TY19" fmla="*/ 1031 h 2934"/>
                <a:gd name="TX20" fmla="*/ 1883 w 2181"/>
                <a:gd name="TY20" fmla="*/ 887 h 2934"/>
                <a:gd name="TX21" fmla="*/ 1791 w 2181"/>
                <a:gd name="TY21" fmla="*/ 752 h 2934"/>
                <a:gd name="TX22" fmla="*/ 1688 w 2181"/>
                <a:gd name="TY22" fmla="*/ 625 h 2934"/>
                <a:gd name="TX23" fmla="*/ 1576 w 2181"/>
                <a:gd name="TY23" fmla="*/ 507 h 2934"/>
                <a:gd name="TX24" fmla="*/ 1454 w 2181"/>
                <a:gd name="TY24" fmla="*/ 398 h 2934"/>
                <a:gd name="TX25" fmla="*/ 1323 w 2181"/>
                <a:gd name="TY25" fmla="*/ 299 h 2934"/>
                <a:gd name="TX26" fmla="*/ 1184 w 2181"/>
                <a:gd name="TY26" fmla="*/ 212 h 2934"/>
                <a:gd name="TX27" fmla="*/ 1037 w 2181"/>
                <a:gd name="TY27" fmla="*/ 135 h 2934"/>
                <a:gd name="TX28" fmla="*/ 884 w 2181"/>
                <a:gd name="TY28" fmla="*/ 72 h 2934"/>
                <a:gd name="TX29" fmla="*/ 724 w 2181"/>
                <a:gd name="TY29" fmla="*/ 20 h 2934"/>
                <a:gd name="TX30" fmla="*/ 642 w 2181"/>
                <a:gd name="TY30" fmla="*/ 0 h 293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  <a:cxn ang="0">
                  <a:pos x="TX29" y="TY29"/>
                </a:cxn>
                <a:cxn ang="0">
                  <a:pos x="TX30" y="TY30"/>
                </a:cxn>
              </a:cxnLst>
              <a:rect l="l" t="t" r="r" b="b"/>
              <a:pathLst>
                <a:path w="2181" h="2934">
                  <a:moveTo>
                    <a:pt x="642" y="0"/>
                  </a:moveTo>
                  <a:lnTo>
                    <a:pt x="587" y="144"/>
                  </a:lnTo>
                  <a:lnTo>
                    <a:pt x="0" y="2092"/>
                  </a:lnTo>
                  <a:lnTo>
                    <a:pt x="1867" y="2916"/>
                  </a:lnTo>
                  <a:lnTo>
                    <a:pt x="1901" y="2932"/>
                  </a:lnTo>
                  <a:lnTo>
                    <a:pt x="1934" y="2876"/>
                  </a:lnTo>
                  <a:lnTo>
                    <a:pt x="1992" y="2761"/>
                  </a:lnTo>
                  <a:lnTo>
                    <a:pt x="2044" y="2641"/>
                  </a:lnTo>
                  <a:lnTo>
                    <a:pt x="2088" y="2519"/>
                  </a:lnTo>
                  <a:lnTo>
                    <a:pt x="2124" y="2392"/>
                  </a:lnTo>
                  <a:lnTo>
                    <a:pt x="2150" y="2263"/>
                  </a:lnTo>
                  <a:lnTo>
                    <a:pt x="2168" y="2131"/>
                  </a:lnTo>
                  <a:lnTo>
                    <a:pt x="2179" y="1995"/>
                  </a:lnTo>
                  <a:lnTo>
                    <a:pt x="2179" y="1927"/>
                  </a:lnTo>
                  <a:lnTo>
                    <a:pt x="2177" y="1839"/>
                  </a:lnTo>
                  <a:lnTo>
                    <a:pt x="2163" y="1667"/>
                  </a:lnTo>
                  <a:lnTo>
                    <a:pt x="2134" y="1499"/>
                  </a:lnTo>
                  <a:lnTo>
                    <a:pt x="2090" y="1337"/>
                  </a:lnTo>
                  <a:lnTo>
                    <a:pt x="2034" y="1181"/>
                  </a:lnTo>
                  <a:lnTo>
                    <a:pt x="1964" y="1031"/>
                  </a:lnTo>
                  <a:lnTo>
                    <a:pt x="1883" y="887"/>
                  </a:lnTo>
                  <a:lnTo>
                    <a:pt x="1791" y="752"/>
                  </a:lnTo>
                  <a:lnTo>
                    <a:pt x="1688" y="625"/>
                  </a:lnTo>
                  <a:lnTo>
                    <a:pt x="1576" y="507"/>
                  </a:lnTo>
                  <a:lnTo>
                    <a:pt x="1454" y="398"/>
                  </a:lnTo>
                  <a:lnTo>
                    <a:pt x="1323" y="299"/>
                  </a:lnTo>
                  <a:lnTo>
                    <a:pt x="1184" y="212"/>
                  </a:lnTo>
                  <a:lnTo>
                    <a:pt x="1037" y="135"/>
                  </a:lnTo>
                  <a:lnTo>
                    <a:pt x="884" y="72"/>
                  </a:lnTo>
                  <a:lnTo>
                    <a:pt x="724" y="20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2A95C8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11146790" y="3586480"/>
              <a:ext cx="259080" cy="148590"/>
            </a:xfrm>
            <a:custGeom>
              <a:avLst/>
              <a:gdLst>
                <a:gd name="TX0" fmla="*/ 0 w 1394"/>
                <a:gd name="TY0" fmla="*/ 681 h 1509"/>
                <a:gd name="TX1" fmla="*/ 664 w 1394"/>
                <a:gd name="TY1" fmla="*/ 187 h 1509"/>
                <a:gd name="TX2" fmla="*/ 907 w 1394"/>
                <a:gd name="TY2" fmla="*/ 0 h 1509"/>
                <a:gd name="TX3" fmla="*/ 1392 w 1394"/>
                <a:gd name="TY3" fmla="*/ 631 h 1509"/>
                <a:gd name="TX4" fmla="*/ 1162 w 1394"/>
                <a:gd name="TY4" fmla="*/ 847 h 1509"/>
                <a:gd name="TX5" fmla="*/ 166 w 1394"/>
                <a:gd name="TY5" fmla="*/ 1507 h 1509"/>
                <a:gd name="TX6" fmla="*/ 0 w 1394"/>
                <a:gd name="TY6" fmla="*/ 681 h 1509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394" h="1509">
                  <a:moveTo>
                    <a:pt x="0" y="681"/>
                  </a:moveTo>
                  <a:lnTo>
                    <a:pt x="664" y="187"/>
                  </a:lnTo>
                  <a:lnTo>
                    <a:pt x="907" y="0"/>
                  </a:lnTo>
                  <a:lnTo>
                    <a:pt x="1392" y="631"/>
                  </a:lnTo>
                  <a:lnTo>
                    <a:pt x="1162" y="847"/>
                  </a:lnTo>
                  <a:lnTo>
                    <a:pt x="166" y="1507"/>
                  </a:lnTo>
                  <a:lnTo>
                    <a:pt x="0" y="681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11269345" y="3568065"/>
              <a:ext cx="190500" cy="102870"/>
            </a:xfrm>
            <a:custGeom>
              <a:avLst/>
              <a:gdLst>
                <a:gd name="TX0" fmla="*/ 0 w 1016"/>
                <a:gd name="TY0" fmla="*/ 378 h 1040"/>
                <a:gd name="TX1" fmla="*/ 498 w 1016"/>
                <a:gd name="TY1" fmla="*/ 1038 h 1040"/>
                <a:gd name="TX2" fmla="*/ 892 w 1016"/>
                <a:gd name="TY2" fmla="*/ 669 h 1040"/>
                <a:gd name="TX3" fmla="*/ 918 w 1016"/>
                <a:gd name="TY3" fmla="*/ 644 h 1040"/>
                <a:gd name="TX4" fmla="*/ 959 w 1016"/>
                <a:gd name="TY4" fmla="*/ 586 h 1040"/>
                <a:gd name="TX5" fmla="*/ 989 w 1016"/>
                <a:gd name="TY5" fmla="*/ 522 h 1040"/>
                <a:gd name="TX6" fmla="*/ 1009 w 1016"/>
                <a:gd name="TY6" fmla="*/ 456 h 1040"/>
                <a:gd name="TX7" fmla="*/ 1014 w 1016"/>
                <a:gd name="TY7" fmla="*/ 388 h 1040"/>
                <a:gd name="TX8" fmla="*/ 1009 w 1016"/>
                <a:gd name="TY8" fmla="*/ 318 h 1040"/>
                <a:gd name="TX9" fmla="*/ 989 w 1016"/>
                <a:gd name="TY9" fmla="*/ 251 h 1040"/>
                <a:gd name="TX10" fmla="*/ 958 w 1016"/>
                <a:gd name="TY10" fmla="*/ 187 h 1040"/>
                <a:gd name="TX11" fmla="*/ 938 w 1016"/>
                <a:gd name="TY11" fmla="*/ 157 h 1040"/>
                <a:gd name="TX12" fmla="*/ 938 w 1016"/>
                <a:gd name="TY12" fmla="*/ 157 h 1040"/>
                <a:gd name="TX13" fmla="*/ 912 w 1016"/>
                <a:gd name="TY13" fmla="*/ 125 h 1040"/>
                <a:gd name="TX14" fmla="*/ 854 w 1016"/>
                <a:gd name="TY14" fmla="*/ 74 h 1040"/>
                <a:gd name="TX15" fmla="*/ 787 w 1016"/>
                <a:gd name="TY15" fmla="*/ 36 h 1040"/>
                <a:gd name="TX16" fmla="*/ 716 w 1016"/>
                <a:gd name="TY16" fmla="*/ 11 h 1040"/>
                <a:gd name="TX17" fmla="*/ 642 w 1016"/>
                <a:gd name="TY17" fmla="*/ 0 h 1040"/>
                <a:gd name="TX18" fmla="*/ 565 w 1016"/>
                <a:gd name="TY18" fmla="*/ 4 h 1040"/>
                <a:gd name="TX19" fmla="*/ 491 w 1016"/>
                <a:gd name="TY19" fmla="*/ 23 h 1040"/>
                <a:gd name="TX20" fmla="*/ 420 w 1016"/>
                <a:gd name="TY20" fmla="*/ 57 h 1040"/>
                <a:gd name="TX21" fmla="*/ 388 w 1016"/>
                <a:gd name="TY21" fmla="*/ 80 h 1040"/>
                <a:gd name="TX22" fmla="*/ 0 w 1016"/>
                <a:gd name="TY22" fmla="*/ 378 h 1040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40">
                  <a:moveTo>
                    <a:pt x="0" y="378"/>
                  </a:moveTo>
                  <a:lnTo>
                    <a:pt x="498" y="1038"/>
                  </a:lnTo>
                  <a:lnTo>
                    <a:pt x="892" y="669"/>
                  </a:lnTo>
                  <a:lnTo>
                    <a:pt x="918" y="644"/>
                  </a:lnTo>
                  <a:lnTo>
                    <a:pt x="959" y="586"/>
                  </a:lnTo>
                  <a:lnTo>
                    <a:pt x="989" y="522"/>
                  </a:lnTo>
                  <a:lnTo>
                    <a:pt x="1009" y="456"/>
                  </a:lnTo>
                  <a:lnTo>
                    <a:pt x="1014" y="388"/>
                  </a:lnTo>
                  <a:lnTo>
                    <a:pt x="1009" y="318"/>
                  </a:lnTo>
                  <a:lnTo>
                    <a:pt x="989" y="251"/>
                  </a:lnTo>
                  <a:lnTo>
                    <a:pt x="958" y="187"/>
                  </a:lnTo>
                  <a:lnTo>
                    <a:pt x="938" y="157"/>
                  </a:lnTo>
                  <a:lnTo>
                    <a:pt x="938" y="157"/>
                  </a:lnTo>
                  <a:lnTo>
                    <a:pt x="912" y="125"/>
                  </a:lnTo>
                  <a:lnTo>
                    <a:pt x="854" y="74"/>
                  </a:lnTo>
                  <a:lnTo>
                    <a:pt x="787" y="36"/>
                  </a:lnTo>
                  <a:lnTo>
                    <a:pt x="716" y="11"/>
                  </a:lnTo>
                  <a:lnTo>
                    <a:pt x="642" y="0"/>
                  </a:lnTo>
                  <a:lnTo>
                    <a:pt x="565" y="4"/>
                  </a:lnTo>
                  <a:lnTo>
                    <a:pt x="491" y="23"/>
                  </a:lnTo>
                  <a:lnTo>
                    <a:pt x="420" y="57"/>
                  </a:lnTo>
                  <a:lnTo>
                    <a:pt x="388" y="8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10182860" y="3554095"/>
              <a:ext cx="228600" cy="128270"/>
            </a:xfrm>
            <a:custGeom>
              <a:avLst/>
              <a:gdLst>
                <a:gd name="TX0" fmla="*/ 1210 w 1233"/>
                <a:gd name="TY0" fmla="*/ 830 h 1307"/>
                <a:gd name="TX1" fmla="*/ 473 w 1233"/>
                <a:gd name="TY1" fmla="*/ 1210 h 1307"/>
                <a:gd name="TX2" fmla="*/ 295 w 1233"/>
                <a:gd name="TY2" fmla="*/ 1305 h 1307"/>
                <a:gd name="TX3" fmla="*/ 0 w 1233"/>
                <a:gd name="TY3" fmla="*/ 605 h 1307"/>
                <a:gd name="TX4" fmla="*/ 229 w 1233"/>
                <a:gd name="TY4" fmla="*/ 495 h 1307"/>
                <a:gd name="TX5" fmla="*/ 1231 w 1233"/>
                <a:gd name="TY5" fmla="*/ 0 h 1307"/>
                <a:gd name="TX6" fmla="*/ 1210 w 1233"/>
                <a:gd name="TY6" fmla="*/ 830 h 130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</a:cxnLst>
              <a:rect l="l" t="t" r="r" b="b"/>
              <a:pathLst>
                <a:path w="1233" h="1307">
                  <a:moveTo>
                    <a:pt x="1210" y="830"/>
                  </a:moveTo>
                  <a:lnTo>
                    <a:pt x="473" y="1210"/>
                  </a:lnTo>
                  <a:lnTo>
                    <a:pt x="295" y="1305"/>
                  </a:lnTo>
                  <a:lnTo>
                    <a:pt x="0" y="605"/>
                  </a:lnTo>
                  <a:lnTo>
                    <a:pt x="229" y="495"/>
                  </a:lnTo>
                  <a:lnTo>
                    <a:pt x="1231" y="0"/>
                  </a:lnTo>
                  <a:lnTo>
                    <a:pt x="1210" y="830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10086340" y="3604895"/>
              <a:ext cx="186690" cy="97790"/>
            </a:xfrm>
            <a:custGeom>
              <a:avLst/>
              <a:gdLst>
                <a:gd name="TX0" fmla="*/ 1003 w 1005"/>
                <a:gd name="TY0" fmla="*/ 715 h 992"/>
                <a:gd name="TX1" fmla="*/ 759 w 1005"/>
                <a:gd name="TY1" fmla="*/ 0 h 992"/>
                <a:gd name="TX2" fmla="*/ 173 w 1005"/>
                <a:gd name="TY2" fmla="*/ 281 h 992"/>
                <a:gd name="TX3" fmla="*/ 143 w 1005"/>
                <a:gd name="TY3" fmla="*/ 303 h 992"/>
                <a:gd name="TX4" fmla="*/ 92 w 1005"/>
                <a:gd name="TY4" fmla="*/ 353 h 992"/>
                <a:gd name="TX5" fmla="*/ 52 w 1005"/>
                <a:gd name="TY5" fmla="*/ 410 h 992"/>
                <a:gd name="TX6" fmla="*/ 22 w 1005"/>
                <a:gd name="TY6" fmla="*/ 473 h 992"/>
                <a:gd name="TX7" fmla="*/ 4 w 1005"/>
                <a:gd name="TY7" fmla="*/ 539 h 992"/>
                <a:gd name="TX8" fmla="*/ 0 w 1005"/>
                <a:gd name="TY8" fmla="*/ 608 h 992"/>
                <a:gd name="TX9" fmla="*/ 7 w 1005"/>
                <a:gd name="TY9" fmla="*/ 677 h 992"/>
                <a:gd name="TX10" fmla="*/ 27 w 1005"/>
                <a:gd name="TY10" fmla="*/ 746 h 992"/>
                <a:gd name="TX11" fmla="*/ 43 w 1005"/>
                <a:gd name="TY11" fmla="*/ 779 h 992"/>
                <a:gd name="TX12" fmla="*/ 43 w 1005"/>
                <a:gd name="TY12" fmla="*/ 779 h 992"/>
                <a:gd name="TX13" fmla="*/ 62 w 1005"/>
                <a:gd name="TY13" fmla="*/ 814 h 992"/>
                <a:gd name="TX14" fmla="*/ 111 w 1005"/>
                <a:gd name="TY14" fmla="*/ 875 h 992"/>
                <a:gd name="TX15" fmla="*/ 171 w 1005"/>
                <a:gd name="TY15" fmla="*/ 924 h 992"/>
                <a:gd name="TX16" fmla="*/ 237 w 1005"/>
                <a:gd name="TY16" fmla="*/ 960 h 992"/>
                <a:gd name="TX17" fmla="*/ 309 w 1005"/>
                <a:gd name="TY17" fmla="*/ 982 h 992"/>
                <a:gd name="TX18" fmla="*/ 384 w 1005"/>
                <a:gd name="TY18" fmla="*/ 990 h 992"/>
                <a:gd name="TX19" fmla="*/ 460 w 1005"/>
                <a:gd name="TY19" fmla="*/ 985 h 992"/>
                <a:gd name="TX20" fmla="*/ 535 w 1005"/>
                <a:gd name="TY20" fmla="*/ 962 h 992"/>
                <a:gd name="TX21" fmla="*/ 572 w 1005"/>
                <a:gd name="TY21" fmla="*/ 944 h 992"/>
                <a:gd name="TX22" fmla="*/ 1003 w 1005"/>
                <a:gd name="TY22" fmla="*/ 715 h 99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05" h="992">
                  <a:moveTo>
                    <a:pt x="1003" y="715"/>
                  </a:moveTo>
                  <a:lnTo>
                    <a:pt x="759" y="0"/>
                  </a:lnTo>
                  <a:lnTo>
                    <a:pt x="173" y="281"/>
                  </a:lnTo>
                  <a:lnTo>
                    <a:pt x="143" y="303"/>
                  </a:lnTo>
                  <a:lnTo>
                    <a:pt x="92" y="353"/>
                  </a:lnTo>
                  <a:lnTo>
                    <a:pt x="52" y="410"/>
                  </a:lnTo>
                  <a:lnTo>
                    <a:pt x="22" y="473"/>
                  </a:lnTo>
                  <a:lnTo>
                    <a:pt x="4" y="539"/>
                  </a:lnTo>
                  <a:lnTo>
                    <a:pt x="0" y="608"/>
                  </a:lnTo>
                  <a:lnTo>
                    <a:pt x="7" y="677"/>
                  </a:lnTo>
                  <a:lnTo>
                    <a:pt x="27" y="746"/>
                  </a:lnTo>
                  <a:lnTo>
                    <a:pt x="43" y="779"/>
                  </a:lnTo>
                  <a:lnTo>
                    <a:pt x="43" y="779"/>
                  </a:lnTo>
                  <a:lnTo>
                    <a:pt x="62" y="814"/>
                  </a:lnTo>
                  <a:lnTo>
                    <a:pt x="111" y="875"/>
                  </a:lnTo>
                  <a:lnTo>
                    <a:pt x="171" y="924"/>
                  </a:lnTo>
                  <a:lnTo>
                    <a:pt x="237" y="960"/>
                  </a:lnTo>
                  <a:lnTo>
                    <a:pt x="309" y="982"/>
                  </a:lnTo>
                  <a:lnTo>
                    <a:pt x="384" y="990"/>
                  </a:lnTo>
                  <a:lnTo>
                    <a:pt x="460" y="985"/>
                  </a:lnTo>
                  <a:lnTo>
                    <a:pt x="535" y="962"/>
                  </a:lnTo>
                  <a:lnTo>
                    <a:pt x="572" y="944"/>
                  </a:lnTo>
                  <a:lnTo>
                    <a:pt x="1003" y="715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10107295" y="3825875"/>
              <a:ext cx="190500" cy="100330"/>
            </a:xfrm>
            <a:custGeom>
              <a:avLst/>
              <a:gdLst>
                <a:gd name="TX0" fmla="*/ 517 w 1017"/>
                <a:gd name="TY0" fmla="*/ 0 h 1012"/>
                <a:gd name="TX1" fmla="*/ 103 w 1017"/>
                <a:gd name="TY1" fmla="*/ 413 h 1012"/>
                <a:gd name="TX2" fmla="*/ 78 w 1017"/>
                <a:gd name="TY2" fmla="*/ 439 h 1012"/>
                <a:gd name="TX3" fmla="*/ 40 w 1017"/>
                <a:gd name="TY3" fmla="*/ 497 h 1012"/>
                <a:gd name="TX4" fmla="*/ 14 w 1017"/>
                <a:gd name="TY4" fmla="*/ 561 h 1012"/>
                <a:gd name="TX5" fmla="*/ 0 w 1017"/>
                <a:gd name="TY5" fmla="*/ 627 h 1012"/>
                <a:gd name="TX6" fmla="*/ 0 w 1017"/>
                <a:gd name="TY6" fmla="*/ 694 h 1012"/>
                <a:gd name="TX7" fmla="*/ 14 w 1017"/>
                <a:gd name="TY7" fmla="*/ 761 h 1012"/>
                <a:gd name="TX8" fmla="*/ 40 w 1017"/>
                <a:gd name="TY8" fmla="*/ 823 h 1012"/>
                <a:gd name="TX9" fmla="*/ 78 w 1017"/>
                <a:gd name="TY9" fmla="*/ 882 h 1012"/>
                <a:gd name="TX10" fmla="*/ 103 w 1017"/>
                <a:gd name="TY10" fmla="*/ 908 h 1012"/>
                <a:gd name="TX11" fmla="*/ 103 w 1017"/>
                <a:gd name="TY11" fmla="*/ 908 h 1012"/>
                <a:gd name="TX12" fmla="*/ 130 w 1017"/>
                <a:gd name="TY12" fmla="*/ 932 h 1012"/>
                <a:gd name="TX13" fmla="*/ 188 w 1017"/>
                <a:gd name="TY13" fmla="*/ 970 h 1012"/>
                <a:gd name="TX14" fmla="*/ 251 w 1017"/>
                <a:gd name="TY14" fmla="*/ 996 h 1012"/>
                <a:gd name="TX15" fmla="*/ 318 w 1017"/>
                <a:gd name="TY15" fmla="*/ 1010 h 1012"/>
                <a:gd name="TX16" fmla="*/ 385 w 1017"/>
                <a:gd name="TY16" fmla="*/ 1010 h 1012"/>
                <a:gd name="TX17" fmla="*/ 452 w 1017"/>
                <a:gd name="TY17" fmla="*/ 996 h 1012"/>
                <a:gd name="TX18" fmla="*/ 516 w 1017"/>
                <a:gd name="TY18" fmla="*/ 970 h 1012"/>
                <a:gd name="TX19" fmla="*/ 574 w 1017"/>
                <a:gd name="TY19" fmla="*/ 932 h 1012"/>
                <a:gd name="TX20" fmla="*/ 600 w 1017"/>
                <a:gd name="TY20" fmla="*/ 908 h 1012"/>
                <a:gd name="TX21" fmla="*/ 1015 w 1017"/>
                <a:gd name="TY21" fmla="*/ 495 h 1012"/>
                <a:gd name="TX22" fmla="*/ 517 w 1017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7" h="1012">
                  <a:moveTo>
                    <a:pt x="517" y="0"/>
                  </a:moveTo>
                  <a:lnTo>
                    <a:pt x="103" y="413"/>
                  </a:lnTo>
                  <a:lnTo>
                    <a:pt x="78" y="439"/>
                  </a:lnTo>
                  <a:lnTo>
                    <a:pt x="40" y="497"/>
                  </a:lnTo>
                  <a:lnTo>
                    <a:pt x="14" y="561"/>
                  </a:lnTo>
                  <a:lnTo>
                    <a:pt x="0" y="627"/>
                  </a:lnTo>
                  <a:lnTo>
                    <a:pt x="0" y="694"/>
                  </a:lnTo>
                  <a:lnTo>
                    <a:pt x="14" y="761"/>
                  </a:lnTo>
                  <a:lnTo>
                    <a:pt x="40" y="823"/>
                  </a:lnTo>
                  <a:lnTo>
                    <a:pt x="78" y="882"/>
                  </a:lnTo>
                  <a:lnTo>
                    <a:pt x="103" y="908"/>
                  </a:lnTo>
                  <a:lnTo>
                    <a:pt x="103" y="908"/>
                  </a:lnTo>
                  <a:lnTo>
                    <a:pt x="130" y="932"/>
                  </a:lnTo>
                  <a:lnTo>
                    <a:pt x="188" y="970"/>
                  </a:lnTo>
                  <a:lnTo>
                    <a:pt x="251" y="996"/>
                  </a:lnTo>
                  <a:lnTo>
                    <a:pt x="318" y="1010"/>
                  </a:lnTo>
                  <a:lnTo>
                    <a:pt x="385" y="1010"/>
                  </a:lnTo>
                  <a:lnTo>
                    <a:pt x="452" y="996"/>
                  </a:lnTo>
                  <a:lnTo>
                    <a:pt x="516" y="970"/>
                  </a:lnTo>
                  <a:lnTo>
                    <a:pt x="574" y="932"/>
                  </a:lnTo>
                  <a:lnTo>
                    <a:pt x="600" y="908"/>
                  </a:lnTo>
                  <a:lnTo>
                    <a:pt x="1015" y="495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10291445" y="3935730"/>
              <a:ext cx="187960" cy="99060"/>
            </a:xfrm>
            <a:custGeom>
              <a:avLst/>
              <a:gdLst>
                <a:gd name="TX0" fmla="*/ 516 w 1016"/>
                <a:gd name="TY0" fmla="*/ 0 h 1012"/>
                <a:gd name="TX1" fmla="*/ 1014 w 1016"/>
                <a:gd name="TY1" fmla="*/ 495 h 1012"/>
                <a:gd name="TX2" fmla="*/ 599 w 1016"/>
                <a:gd name="TY2" fmla="*/ 908 h 1012"/>
                <a:gd name="TX3" fmla="*/ 572 w 1016"/>
                <a:gd name="TY3" fmla="*/ 933 h 1012"/>
                <a:gd name="TX4" fmla="*/ 514 w 1016"/>
                <a:gd name="TY4" fmla="*/ 971 h 1012"/>
                <a:gd name="TX5" fmla="*/ 451 w 1016"/>
                <a:gd name="TY5" fmla="*/ 997 h 1012"/>
                <a:gd name="TX6" fmla="*/ 384 w 1016"/>
                <a:gd name="TY6" fmla="*/ 1010 h 1012"/>
                <a:gd name="TX7" fmla="*/ 317 w 1016"/>
                <a:gd name="TY7" fmla="*/ 1010 h 1012"/>
                <a:gd name="TX8" fmla="*/ 250 w 1016"/>
                <a:gd name="TY8" fmla="*/ 997 h 1012"/>
                <a:gd name="TX9" fmla="*/ 186 w 1016"/>
                <a:gd name="TY9" fmla="*/ 971 h 1012"/>
                <a:gd name="TX10" fmla="*/ 128 w 1016"/>
                <a:gd name="TY10" fmla="*/ 933 h 1012"/>
                <a:gd name="TX11" fmla="*/ 102 w 1016"/>
                <a:gd name="TY11" fmla="*/ 908 h 1012"/>
                <a:gd name="TX12" fmla="*/ 102 w 1016"/>
                <a:gd name="TY12" fmla="*/ 908 h 1012"/>
                <a:gd name="TX13" fmla="*/ 77 w 1016"/>
                <a:gd name="TY13" fmla="*/ 882 h 1012"/>
                <a:gd name="TX14" fmla="*/ 38 w 1016"/>
                <a:gd name="TY14" fmla="*/ 824 h 1012"/>
                <a:gd name="TX15" fmla="*/ 12 w 1016"/>
                <a:gd name="TY15" fmla="*/ 760 h 1012"/>
                <a:gd name="TX16" fmla="*/ 0 w 1016"/>
                <a:gd name="TY16" fmla="*/ 694 h 1012"/>
                <a:gd name="TX17" fmla="*/ 0 w 1016"/>
                <a:gd name="TY17" fmla="*/ 626 h 1012"/>
                <a:gd name="TX18" fmla="*/ 12 w 1016"/>
                <a:gd name="TY18" fmla="*/ 560 h 1012"/>
                <a:gd name="TX19" fmla="*/ 38 w 1016"/>
                <a:gd name="TY19" fmla="*/ 497 h 1012"/>
                <a:gd name="TX20" fmla="*/ 77 w 1016"/>
                <a:gd name="TY20" fmla="*/ 439 h 1012"/>
                <a:gd name="TX21" fmla="*/ 102 w 1016"/>
                <a:gd name="TY21" fmla="*/ 413 h 1012"/>
                <a:gd name="TX22" fmla="*/ 516 w 1016"/>
                <a:gd name="TY22" fmla="*/ 0 h 101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</a:cxnLst>
              <a:rect l="l" t="t" r="r" b="b"/>
              <a:pathLst>
                <a:path w="1016" h="1012">
                  <a:moveTo>
                    <a:pt x="516" y="0"/>
                  </a:moveTo>
                  <a:lnTo>
                    <a:pt x="1014" y="495"/>
                  </a:lnTo>
                  <a:lnTo>
                    <a:pt x="599" y="908"/>
                  </a:lnTo>
                  <a:lnTo>
                    <a:pt x="572" y="933"/>
                  </a:lnTo>
                  <a:lnTo>
                    <a:pt x="514" y="971"/>
                  </a:lnTo>
                  <a:lnTo>
                    <a:pt x="451" y="997"/>
                  </a:lnTo>
                  <a:lnTo>
                    <a:pt x="384" y="1010"/>
                  </a:lnTo>
                  <a:lnTo>
                    <a:pt x="317" y="1010"/>
                  </a:lnTo>
                  <a:lnTo>
                    <a:pt x="250" y="997"/>
                  </a:lnTo>
                  <a:lnTo>
                    <a:pt x="186" y="971"/>
                  </a:lnTo>
                  <a:lnTo>
                    <a:pt x="128" y="933"/>
                  </a:lnTo>
                  <a:lnTo>
                    <a:pt x="102" y="908"/>
                  </a:lnTo>
                  <a:lnTo>
                    <a:pt x="102" y="908"/>
                  </a:lnTo>
                  <a:lnTo>
                    <a:pt x="77" y="882"/>
                  </a:lnTo>
                  <a:lnTo>
                    <a:pt x="38" y="824"/>
                  </a:lnTo>
                  <a:lnTo>
                    <a:pt x="12" y="760"/>
                  </a:lnTo>
                  <a:lnTo>
                    <a:pt x="0" y="694"/>
                  </a:lnTo>
                  <a:lnTo>
                    <a:pt x="0" y="626"/>
                  </a:lnTo>
                  <a:lnTo>
                    <a:pt x="12" y="560"/>
                  </a:lnTo>
                  <a:lnTo>
                    <a:pt x="38" y="497"/>
                  </a:lnTo>
                  <a:lnTo>
                    <a:pt x="77" y="439"/>
                  </a:lnTo>
                  <a:lnTo>
                    <a:pt x="102" y="413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rgbClr val="AFB1B0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11273155" y="2696845"/>
              <a:ext cx="246380" cy="129540"/>
            </a:xfrm>
            <a:custGeom>
              <a:avLst/>
              <a:gdLst>
                <a:gd name="TX0" fmla="*/ 663 w 1328"/>
                <a:gd name="TY0" fmla="*/ 0 h 1323"/>
                <a:gd name="TX1" fmla="*/ 0 w 1328"/>
                <a:gd name="TY1" fmla="*/ 661 h 1323"/>
                <a:gd name="TX2" fmla="*/ 663 w 1328"/>
                <a:gd name="TY2" fmla="*/ 1321 h 1323"/>
                <a:gd name="TX3" fmla="*/ 1326 w 1328"/>
                <a:gd name="TY3" fmla="*/ 661 h 1323"/>
                <a:gd name="TX4" fmla="*/ 663 w 1328"/>
                <a:gd name="TY4" fmla="*/ 0 h 1323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1328" h="1323">
                  <a:moveTo>
                    <a:pt x="663" y="0"/>
                  </a:moveTo>
                  <a:lnTo>
                    <a:pt x="0" y="661"/>
                  </a:lnTo>
                  <a:lnTo>
                    <a:pt x="663" y="1321"/>
                  </a:lnTo>
                  <a:lnTo>
                    <a:pt x="1326" y="661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217BAA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11019790" y="3298825"/>
              <a:ext cx="160020" cy="96520"/>
            </a:xfrm>
            <a:custGeom>
              <a:avLst/>
              <a:gdLst>
                <a:gd name="TX0" fmla="*/ 868 w 870"/>
                <a:gd name="TY0" fmla="*/ 985 h 987"/>
                <a:gd name="TX1" fmla="*/ 538 w 870"/>
                <a:gd name="TY1" fmla="*/ 985 h 987"/>
                <a:gd name="TX2" fmla="*/ 537 w 870"/>
                <a:gd name="TY2" fmla="*/ 937 h 987"/>
                <a:gd name="TX3" fmla="*/ 526 w 870"/>
                <a:gd name="TY3" fmla="*/ 847 h 987"/>
                <a:gd name="TX4" fmla="*/ 505 w 870"/>
                <a:gd name="TY4" fmla="*/ 766 h 987"/>
                <a:gd name="TX5" fmla="*/ 475 w 870"/>
                <a:gd name="TY5" fmla="*/ 693 h 987"/>
                <a:gd name="TX6" fmla="*/ 438 w 870"/>
                <a:gd name="TY6" fmla="*/ 629 h 987"/>
                <a:gd name="TX7" fmla="*/ 397 w 870"/>
                <a:gd name="TY7" fmla="*/ 571 h 987"/>
                <a:gd name="TX8" fmla="*/ 351 w 870"/>
                <a:gd name="TY8" fmla="*/ 521 h 987"/>
                <a:gd name="TX9" fmla="*/ 302 w 870"/>
                <a:gd name="TY9" fmla="*/ 477 h 987"/>
                <a:gd name="TX10" fmla="*/ 227 w 870"/>
                <a:gd name="TY10" fmla="*/ 423 h 987"/>
                <a:gd name="TX11" fmla="*/ 134 w 870"/>
                <a:gd name="TY11" fmla="*/ 370 h 987"/>
                <a:gd name="TX12" fmla="*/ 24 w 870"/>
                <a:gd name="TY12" fmla="*/ 326 h 987"/>
                <a:gd name="TX13" fmla="*/ 0 w 870"/>
                <a:gd name="TY13" fmla="*/ 321 h 987"/>
                <a:gd name="TX14" fmla="*/ 79 w 870"/>
                <a:gd name="TY14" fmla="*/ 0 h 987"/>
                <a:gd name="TX15" fmla="*/ 133 w 870"/>
                <a:gd name="TY15" fmla="*/ 15 h 987"/>
                <a:gd name="TX16" fmla="*/ 253 w 870"/>
                <a:gd name="TY16" fmla="*/ 62 h 987"/>
                <a:gd name="TX17" fmla="*/ 383 w 870"/>
                <a:gd name="TY17" fmla="*/ 132 h 987"/>
                <a:gd name="TX18" fmla="*/ 482 w 870"/>
                <a:gd name="TY18" fmla="*/ 201 h 987"/>
                <a:gd name="TX19" fmla="*/ 545 w 870"/>
                <a:gd name="TY19" fmla="*/ 255 h 987"/>
                <a:gd name="TX20" fmla="*/ 607 w 870"/>
                <a:gd name="TY20" fmla="*/ 314 h 987"/>
                <a:gd name="TX21" fmla="*/ 664 w 870"/>
                <a:gd name="TY21" fmla="*/ 381 h 987"/>
                <a:gd name="TX22" fmla="*/ 717 w 870"/>
                <a:gd name="TY22" fmla="*/ 454 h 987"/>
                <a:gd name="TX23" fmla="*/ 763 w 870"/>
                <a:gd name="TY23" fmla="*/ 535 h 987"/>
                <a:gd name="TX24" fmla="*/ 803 w 870"/>
                <a:gd name="TY24" fmla="*/ 621 h 987"/>
                <a:gd name="TX25" fmla="*/ 834 w 870"/>
                <a:gd name="TY25" fmla="*/ 717 h 987"/>
                <a:gd name="TX26" fmla="*/ 856 w 870"/>
                <a:gd name="TY26" fmla="*/ 818 h 987"/>
                <a:gd name="TX27" fmla="*/ 867 w 870"/>
                <a:gd name="TY27" fmla="*/ 928 h 987"/>
                <a:gd name="TX28" fmla="*/ 868 w 870"/>
                <a:gd name="TY28" fmla="*/ 985 h 987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  <a:cxn ang="0">
                  <a:pos x="TX9" y="TY9"/>
                </a:cxn>
                <a:cxn ang="0">
                  <a:pos x="TX10" y="TY10"/>
                </a:cxn>
                <a:cxn ang="0">
                  <a:pos x="TX11" y="TY11"/>
                </a:cxn>
                <a:cxn ang="0">
                  <a:pos x="TX12" y="TY12"/>
                </a:cxn>
                <a:cxn ang="0">
                  <a:pos x="TX13" y="TY13"/>
                </a:cxn>
                <a:cxn ang="0">
                  <a:pos x="TX14" y="TY14"/>
                </a:cxn>
                <a:cxn ang="0">
                  <a:pos x="TX15" y="TY15"/>
                </a:cxn>
                <a:cxn ang="0">
                  <a:pos x="TX16" y="TY16"/>
                </a:cxn>
                <a:cxn ang="0">
                  <a:pos x="TX17" y="TY17"/>
                </a:cxn>
                <a:cxn ang="0">
                  <a:pos x="TX18" y="TY18"/>
                </a:cxn>
                <a:cxn ang="0">
                  <a:pos x="TX19" y="TY19"/>
                </a:cxn>
                <a:cxn ang="0">
                  <a:pos x="TX20" y="TY20"/>
                </a:cxn>
                <a:cxn ang="0">
                  <a:pos x="TX21" y="TY21"/>
                </a:cxn>
                <a:cxn ang="0">
                  <a:pos x="TX22" y="TY22"/>
                </a:cxn>
                <a:cxn ang="0">
                  <a:pos x="TX23" y="TY23"/>
                </a:cxn>
                <a:cxn ang="0">
                  <a:pos x="TX24" y="TY24"/>
                </a:cxn>
                <a:cxn ang="0">
                  <a:pos x="TX25" y="TY25"/>
                </a:cxn>
                <a:cxn ang="0">
                  <a:pos x="TX26" y="TY26"/>
                </a:cxn>
                <a:cxn ang="0">
                  <a:pos x="TX27" y="TY27"/>
                </a:cxn>
                <a:cxn ang="0">
                  <a:pos x="TX28" y="TY28"/>
                </a:cxn>
              </a:cxnLst>
              <a:rect l="l" t="t" r="r" b="b"/>
              <a:pathLst>
                <a:path w="870" h="987">
                  <a:moveTo>
                    <a:pt x="868" y="985"/>
                  </a:moveTo>
                  <a:lnTo>
                    <a:pt x="538" y="985"/>
                  </a:lnTo>
                  <a:lnTo>
                    <a:pt x="537" y="937"/>
                  </a:lnTo>
                  <a:lnTo>
                    <a:pt x="526" y="847"/>
                  </a:lnTo>
                  <a:lnTo>
                    <a:pt x="505" y="766"/>
                  </a:lnTo>
                  <a:lnTo>
                    <a:pt x="475" y="693"/>
                  </a:lnTo>
                  <a:lnTo>
                    <a:pt x="438" y="629"/>
                  </a:lnTo>
                  <a:lnTo>
                    <a:pt x="397" y="571"/>
                  </a:lnTo>
                  <a:lnTo>
                    <a:pt x="351" y="521"/>
                  </a:lnTo>
                  <a:lnTo>
                    <a:pt x="302" y="477"/>
                  </a:lnTo>
                  <a:lnTo>
                    <a:pt x="227" y="423"/>
                  </a:lnTo>
                  <a:lnTo>
                    <a:pt x="134" y="370"/>
                  </a:lnTo>
                  <a:lnTo>
                    <a:pt x="24" y="326"/>
                  </a:lnTo>
                  <a:lnTo>
                    <a:pt x="0" y="321"/>
                  </a:lnTo>
                  <a:lnTo>
                    <a:pt x="79" y="0"/>
                  </a:lnTo>
                  <a:lnTo>
                    <a:pt x="133" y="15"/>
                  </a:lnTo>
                  <a:lnTo>
                    <a:pt x="253" y="62"/>
                  </a:lnTo>
                  <a:lnTo>
                    <a:pt x="383" y="132"/>
                  </a:lnTo>
                  <a:lnTo>
                    <a:pt x="482" y="201"/>
                  </a:lnTo>
                  <a:lnTo>
                    <a:pt x="545" y="255"/>
                  </a:lnTo>
                  <a:lnTo>
                    <a:pt x="607" y="314"/>
                  </a:lnTo>
                  <a:lnTo>
                    <a:pt x="664" y="381"/>
                  </a:lnTo>
                  <a:lnTo>
                    <a:pt x="717" y="454"/>
                  </a:lnTo>
                  <a:lnTo>
                    <a:pt x="763" y="535"/>
                  </a:lnTo>
                  <a:lnTo>
                    <a:pt x="803" y="621"/>
                  </a:lnTo>
                  <a:lnTo>
                    <a:pt x="834" y="717"/>
                  </a:lnTo>
                  <a:lnTo>
                    <a:pt x="856" y="818"/>
                  </a:lnTo>
                  <a:lnTo>
                    <a:pt x="867" y="928"/>
                  </a:lnTo>
                  <a:lnTo>
                    <a:pt x="868" y="985"/>
                  </a:lnTo>
                  <a:close/>
                </a:path>
              </a:pathLst>
            </a:cu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51" name="Rectangle 150"/>
            <p:cNvSpPr>
              <a:spLocks/>
            </p:cNvSpPr>
            <p:nvPr/>
          </p:nvSpPr>
          <p:spPr bwMode="auto">
            <a:xfrm>
              <a:off x="11120755" y="3429000"/>
              <a:ext cx="63500" cy="34290"/>
            </a:xfrm>
            <a:prstGeom prst="rect">
              <a:avLst/>
            </a:prstGeom>
            <a:solidFill>
              <a:srgbClr val="8FD9D3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10360025" y="3718560"/>
              <a:ext cx="335280" cy="175260"/>
            </a:xfrm>
            <a:custGeom>
              <a:avLst/>
              <a:gdLst>
                <a:gd name="TX0" fmla="*/ 1743 w 1806"/>
                <a:gd name="TY0" fmla="*/ 1484 h 1798"/>
                <a:gd name="TX1" fmla="*/ 233 w 1806"/>
                <a:gd name="TY1" fmla="*/ 0 h 1798"/>
                <a:gd name="TX2" fmla="*/ 120 w 1806"/>
                <a:gd name="TY2" fmla="*/ 114 h 1798"/>
                <a:gd name="TX3" fmla="*/ 0 w 1806"/>
                <a:gd name="TY3" fmla="*/ 235 h 1798"/>
                <a:gd name="TX4" fmla="*/ 1504 w 1806"/>
                <a:gd name="TY4" fmla="*/ 1712 h 1798"/>
                <a:gd name="TX5" fmla="*/ 1579 w 1806"/>
                <a:gd name="TY5" fmla="*/ 1796 h 1798"/>
                <a:gd name="TX6" fmla="*/ 1608 w 1806"/>
                <a:gd name="TY6" fmla="*/ 1767 h 1798"/>
                <a:gd name="TX7" fmla="*/ 1804 w 1806"/>
                <a:gd name="TY7" fmla="*/ 1553 h 1798"/>
                <a:gd name="TX8" fmla="*/ 1743 w 1806"/>
                <a:gd name="TY8" fmla="*/ 1484 h 1798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  <a:cxn ang="0">
                  <a:pos x="TX5" y="TY5"/>
                </a:cxn>
                <a:cxn ang="0">
                  <a:pos x="TX6" y="TY6"/>
                </a:cxn>
                <a:cxn ang="0">
                  <a:pos x="TX7" y="TY7"/>
                </a:cxn>
                <a:cxn ang="0">
                  <a:pos x="TX8" y="TY8"/>
                </a:cxn>
              </a:cxnLst>
              <a:rect l="l" t="t" r="r" b="b"/>
              <a:pathLst>
                <a:path w="1806" h="1798">
                  <a:moveTo>
                    <a:pt x="1743" y="1484"/>
                  </a:moveTo>
                  <a:lnTo>
                    <a:pt x="233" y="0"/>
                  </a:lnTo>
                  <a:lnTo>
                    <a:pt x="120" y="114"/>
                  </a:lnTo>
                  <a:lnTo>
                    <a:pt x="0" y="235"/>
                  </a:lnTo>
                  <a:lnTo>
                    <a:pt x="1504" y="1712"/>
                  </a:lnTo>
                  <a:lnTo>
                    <a:pt x="1579" y="1796"/>
                  </a:lnTo>
                  <a:lnTo>
                    <a:pt x="1608" y="1767"/>
                  </a:lnTo>
                  <a:lnTo>
                    <a:pt x="1804" y="1553"/>
                  </a:lnTo>
                  <a:lnTo>
                    <a:pt x="1743" y="1484"/>
                  </a:lnTo>
                  <a:close/>
                </a:path>
              </a:pathLst>
            </a:custGeom>
            <a:solidFill>
              <a:srgbClr val="F2564B"/>
            </a:solidFill>
            <a:ln w="0">
              <a:noFill/>
              <a:prstDash/>
            </a:ln>
          </p:spPr>
          <p:txBody>
            <a:bodyPr vert="horz" wrap="square" lIns="91440" tIns="45720" rIns="91440" bIns="45720" numCol="1" anchor="t">
              <a:noAutofit/>
            </a:bodyPr>
            <a:lstStyle/>
            <a:p>
              <a:pPr marL="0" indent="0" algn="l" defTabSz="914400" eaLnBrk="0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>
                <a:latin typeface="맑은 고딕" charset="0"/>
                <a:ea typeface="맑은 고딕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4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У домашніх умовах, для пом’якшення води, додають соду і одним із продуктів реакції є осад: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Ca(HCO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)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Na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= CaCO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↓+ 2NaHCO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endParaRPr lang="ko-KR" altLang="en-US" sz="30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자유형 3"/>
          <p:cNvSpPr>
            <a:spLocks/>
          </p:cNvSpPr>
          <p:nvPr/>
        </p:nvSpPr>
        <p:spPr>
          <a:xfrm>
            <a:off x="25400" y="4196080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0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4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Коли мама гасить соду оцтом, для приготування пирогів, відбувається ось така реакція з утворенням солі, вуглекислого газу і води (малодисоційованої сполуки):</a:t>
            </a: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endParaRPr lang="ko-KR" altLang="en-US" sz="300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NaHCO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+ CH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COOH = CH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3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COONa + H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O + CO</a:t>
            </a:r>
            <a:r>
              <a:rPr sz="3000" baseline="-25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2</a:t>
            </a:r>
            <a:r>
              <a:rPr sz="300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↑</a:t>
            </a:r>
            <a:endParaRPr lang="ko-KR" altLang="en-US" sz="30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자유형 3"/>
          <p:cNvSpPr>
            <a:spLocks/>
          </p:cNvSpPr>
          <p:nvPr/>
        </p:nvSpPr>
        <p:spPr>
          <a:xfrm>
            <a:off x="25400" y="4196080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0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5" name="Рисунок 4" descr="C:/Users/ASUS/AppData/Roaming/PolarisOffice/ETemp/5312_7437384/fImage487623984337.png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8324215" y="5075555"/>
            <a:ext cx="2684780" cy="1659255"/>
          </a:xfrm>
          <a:prstGeom prst="rect">
            <a:avLst/>
          </a:prstGeom>
          <a:noFill/>
          <a:ln w="0">
            <a:noFill/>
            <a:prstDash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62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defTabSz="9144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1400" b="1" i="1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</a:t>
            </a:r>
            <a:r>
              <a:rPr sz="3000" b="1" i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Реакції йониого обміну — це реакції обміну між    електролітами (основами, кислотами, солями)</a:t>
            </a:r>
            <a:endParaRPr lang="ko-KR" altLang="en-US" sz="4400">
              <a:latin typeface="Calibri Light" charset="0"/>
              <a:ea typeface="Arial" charset="0"/>
              <a:cs typeface="+mj-cs"/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838200" y="1900555"/>
            <a:ext cx="10516235" cy="435229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sz="3000" b="1" u="sng" spc="-3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Реакції йонного обміну відбуваються в трьох випадках:</a:t>
            </a:r>
            <a:endParaRPr lang="ko-KR" altLang="en-US" sz="3000" b="1" u="sng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0" indent="0" algn="l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3000" b="1" u="sng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72415" indent="-254000" algn="just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v"/>
            </a:pPr>
            <a:r>
              <a:rPr sz="2800" b="1" u="sng" spc="-3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ВИПАДАЄ ОСАД;</a:t>
            </a:r>
            <a:endParaRPr lang="ko-KR" altLang="en-US" sz="2800" u="sng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72415" indent="-254000" algn="just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v"/>
            </a:pPr>
            <a:r>
              <a:rPr sz="2800" b="1" u="sng" spc="-3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ВИДІЛЯЄТЬСЯ ГАЗ;</a:t>
            </a:r>
            <a:endParaRPr lang="ko-KR" altLang="en-US" sz="2800" u="sng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72415" indent="-254000" algn="just" defTabSz="50800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v"/>
            </a:pPr>
            <a:r>
              <a:rPr sz="2800" b="1" u="sng" spc="-35">
                <a:solidFill>
                  <a:srgbClr val="000000"/>
                </a:solidFill>
                <a:latin typeface="Times New Roman" charset="0"/>
                <a:ea typeface="Times New Roman" charset="0"/>
              </a:rPr>
              <a:t>УТВОРЮЄТЬСЯ ВОДА</a:t>
            </a:r>
            <a:endParaRPr lang="ko-KR" altLang="en-US" sz="2800">
              <a:latin typeface="Calibri" charset="0"/>
              <a:ea typeface="Arial" charset="0"/>
              <a:cs typeface="+mn-cs"/>
            </a:endParaRPr>
          </a:p>
        </p:txBody>
      </p:sp>
      <p:sp>
        <p:nvSpPr>
          <p:cNvPr id="4" name="Текстовое поле 3"/>
          <p:cNvSpPr txBox="1">
            <a:spLocks/>
          </p:cNvSpPr>
          <p:nvPr/>
        </p:nvSpPr>
        <p:spPr>
          <a:xfrm>
            <a:off x="5673725" y="2286000"/>
            <a:ext cx="4572635" cy="600710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360045" indent="0" algn="just" defTabSz="5080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80340" algn="l"/>
              </a:tabLst>
            </a:pPr>
            <a:endParaRPr lang="ko-KR" altLang="en-US" sz="1400" b="1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Segoe UI" charset="0"/>
              <a:ea typeface="Segoe UI" charset="0"/>
            </a:endParaRPr>
          </a:p>
        </p:txBody>
      </p:sp>
      <p:sp>
        <p:nvSpPr>
          <p:cNvPr id="5" name="자유형 4"/>
          <p:cNvSpPr>
            <a:spLocks/>
          </p:cNvSpPr>
          <p:nvPr/>
        </p:nvSpPr>
        <p:spPr>
          <a:xfrm>
            <a:off x="-86360" y="4307840"/>
            <a:ext cx="2946400" cy="2663190"/>
          </a:xfrm>
          <a:custGeom>
            <a:avLst/>
            <a:gdLst>
              <a:gd name="TX0" fmla="*/ 0 w 4171768"/>
              <a:gd name="TY0" fmla="*/ 0 h 4167300"/>
              <a:gd name="TX1" fmla="*/ 38564 w 4171768"/>
              <a:gd name="TY1" fmla="*/ 51571 h 4167300"/>
              <a:gd name="TX2" fmla="*/ 2228850 w 4171768"/>
              <a:gd name="TY2" fmla="*/ 1084503 h 4167300"/>
              <a:gd name="TX3" fmla="*/ 3428310 w 4171768"/>
              <a:gd name="TY3" fmla="*/ 819367 h 4167300"/>
              <a:gd name="TX4" fmla="*/ 3540446 w 4171768"/>
              <a:gd name="TY4" fmla="*/ 761078 h 4167300"/>
              <a:gd name="TX5" fmla="*/ 3448860 w 4171768"/>
              <a:gd name="TY5" fmla="*/ 951199 h 4167300"/>
              <a:gd name="TX6" fmla="*/ 3225800 w 4171768"/>
              <a:gd name="TY6" fmla="*/ 2056052 h 4167300"/>
              <a:gd name="TX7" fmla="*/ 4057163 w 4171768"/>
              <a:gd name="TY7" fmla="*/ 4063140 h 4167300"/>
              <a:gd name="TX8" fmla="*/ 4171767 w 4171768"/>
              <a:gd name="TY8" fmla="*/ 4167299 h 4167300"/>
              <a:gd name="TX9" fmla="*/ 0 w 4171768"/>
              <a:gd name="TY9" fmla="*/ 4167299 h 416730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</a:cxnLst>
            <a:rect l="l" t="t" r="r" b="b"/>
            <a:pathLst>
              <a:path w="4171768" h="4167300">
                <a:moveTo>
                  <a:pt x="0" y="0"/>
                </a:moveTo>
                <a:lnTo>
                  <a:pt x="38564" y="51571"/>
                </a:lnTo>
                <a:cubicBezTo>
                  <a:pt x="559177" y="682409"/>
                  <a:pt x="1347057" y="1084503"/>
                  <a:pt x="2228850" y="1084503"/>
                </a:cubicBezTo>
                <a:cubicBezTo>
                  <a:pt x="2657500" y="1084503"/>
                  <a:pt x="3063958" y="989487"/>
                  <a:pt x="3428310" y="819367"/>
                </a:cubicBezTo>
                <a:lnTo>
                  <a:pt x="3540446" y="761078"/>
                </a:lnTo>
                <a:lnTo>
                  <a:pt x="3448860" y="951199"/>
                </a:lnTo>
                <a:cubicBezTo>
                  <a:pt x="3305226" y="1290787"/>
                  <a:pt x="3225800" y="1664144"/>
                  <a:pt x="3225800" y="2056052"/>
                </a:cubicBezTo>
                <a:cubicBezTo>
                  <a:pt x="3225800" y="2839869"/>
                  <a:pt x="3543504" y="3549481"/>
                  <a:pt x="4057163" y="4063140"/>
                </a:cubicBezTo>
                <a:lnTo>
                  <a:pt x="4171767" y="4167299"/>
                </a:lnTo>
                <a:lnTo>
                  <a:pt x="0" y="416729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228600" indent="-228600" algn="l" defTabSz="914400" eaLnBrk="1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1800" b="0" strike="noStrike" cap="non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20</Pages>
  <Words>446</Words>
  <Characters>0</Characters>
  <Application>Polaris Office Slide</Application>
  <DocSecurity>0</DocSecurity>
  <PresentationFormat>Произвольный</PresentationFormat>
  <Lines>0</Lines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Реакції йониого обміну — це реакції обміну між    електролітами (основами, кислотами, солями)</vt:lpstr>
      <vt:lpstr>Слайд 9</vt:lpstr>
      <vt:lpstr>Реакції, що супроводжуються утворенням осаду</vt:lpstr>
      <vt:lpstr>Реакції, що супроводжуються утворенням газу</vt:lpstr>
      <vt:lpstr>Слайд 12</vt:lpstr>
      <vt:lpstr>Реакції, що супроводжуються утворенням слабкого електроліту, наприклад, води </vt:lpstr>
      <vt:lpstr>Слайд 14</vt:lpstr>
      <vt:lpstr>1В;  2А;  3Б</vt:lpstr>
      <vt:lpstr>Написати повні і скорочені йонні рівняння  реакцій </vt:lpstr>
      <vt:lpstr>Заповніть схему. </vt:lpstr>
      <vt:lpstr>Заповніть схему. </vt:lpstr>
      <vt:lpstr>Слайд 19</vt:lpstr>
      <vt:lpstr>Дякую за увагу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airplane</dc:title>
  <dc:creator>hitechnic13585436</dc:creator>
  <cp:lastModifiedBy>Оксана</cp:lastModifiedBy>
  <cp:revision>3</cp:revision>
  <dcterms:modified xsi:type="dcterms:W3CDTF">2020-11-10T12:38:13Z</dcterms:modified>
</cp:coreProperties>
</file>