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7" r:id="rId2"/>
    <p:sldId id="259" r:id="rId3"/>
    <p:sldId id="260" r:id="rId4"/>
    <p:sldId id="264" r:id="rId5"/>
    <p:sldId id="268" r:id="rId6"/>
    <p:sldId id="271" r:id="rId7"/>
    <p:sldId id="277" r:id="rId8"/>
    <p:sldId id="278" r:id="rId9"/>
    <p:sldId id="279" r:id="rId10"/>
    <p:sldId id="280" r:id="rId11"/>
    <p:sldId id="281" r:id="rId12"/>
    <p:sldId id="285" r:id="rId13"/>
    <p:sldId id="284" r:id="rId14"/>
    <p:sldId id="288" r:id="rId15"/>
    <p:sldId id="291" r:id="rId16"/>
    <p:sldId id="292" r:id="rId17"/>
    <p:sldId id="293" r:id="rId18"/>
    <p:sldId id="297" r:id="rId19"/>
    <p:sldId id="304" r:id="rId20"/>
    <p:sldId id="329" r:id="rId21"/>
    <p:sldId id="330" r:id="rId22"/>
    <p:sldId id="331" r:id="rId23"/>
    <p:sldId id="334" r:id="rId24"/>
    <p:sldId id="335" r:id="rId25"/>
    <p:sldId id="336" r:id="rId26"/>
    <p:sldId id="341" r:id="rId27"/>
    <p:sldId id="342" r:id="rId28"/>
    <p:sldId id="348" r:id="rId29"/>
    <p:sldId id="445" r:id="rId30"/>
    <p:sldId id="347" r:id="rId31"/>
    <p:sldId id="444" r:id="rId32"/>
    <p:sldId id="356" r:id="rId33"/>
    <p:sldId id="350" r:id="rId34"/>
    <p:sldId id="352" r:id="rId35"/>
    <p:sldId id="354" r:id="rId36"/>
    <p:sldId id="440" r:id="rId37"/>
    <p:sldId id="360" r:id="rId38"/>
    <p:sldId id="362" r:id="rId39"/>
    <p:sldId id="441" r:id="rId40"/>
    <p:sldId id="442" r:id="rId41"/>
    <p:sldId id="379" r:id="rId42"/>
    <p:sldId id="393" r:id="rId43"/>
    <p:sldId id="395" r:id="rId44"/>
    <p:sldId id="396" r:id="rId45"/>
    <p:sldId id="397" r:id="rId46"/>
    <p:sldId id="399" r:id="rId47"/>
    <p:sldId id="400" r:id="rId48"/>
    <p:sldId id="407" r:id="rId49"/>
    <p:sldId id="443" r:id="rId50"/>
    <p:sldId id="411" r:id="rId51"/>
    <p:sldId id="412" r:id="rId52"/>
    <p:sldId id="413" r:id="rId53"/>
    <p:sldId id="418" r:id="rId54"/>
    <p:sldId id="428" r:id="rId55"/>
    <p:sldId id="429" r:id="rId56"/>
    <p:sldId id="430" r:id="rId57"/>
    <p:sldId id="432" r:id="rId58"/>
    <p:sldId id="433" r:id="rId59"/>
    <p:sldId id="434" r:id="rId60"/>
    <p:sldId id="435" r:id="rId61"/>
    <p:sldId id="436" r:id="rId62"/>
    <p:sldId id="437" r:id="rId63"/>
    <p:sldId id="438" r:id="rId64"/>
    <p:sldId id="439" r:id="rId65"/>
  </p:sldIdLst>
  <p:sldSz cx="9144000" cy="9144000"/>
  <p:notesSz cx="9144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89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AB522-7431-46A3-A8BB-6F44C47CDCE7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685800"/>
            <a:ext cx="3429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4343400"/>
            <a:ext cx="7315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AEFEA-6264-4C11-93CD-2B150500F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AEFEA-6264-4C11-93CD-2B150500F2AC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65F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033C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8932545" cy="6858000"/>
          </a:xfrm>
          <a:custGeom>
            <a:avLst/>
            <a:gdLst/>
            <a:ahLst/>
            <a:cxnLst/>
            <a:rect l="l" t="t" r="r" b="b"/>
            <a:pathLst>
              <a:path w="8932545" h="6858000">
                <a:moveTo>
                  <a:pt x="0" y="6858000"/>
                </a:moveTo>
                <a:lnTo>
                  <a:pt x="8932164" y="6858000"/>
                </a:lnTo>
                <a:lnTo>
                  <a:pt x="89321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D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932164" y="0"/>
            <a:ext cx="212090" cy="6858000"/>
          </a:xfrm>
          <a:custGeom>
            <a:avLst/>
            <a:gdLst/>
            <a:ahLst/>
            <a:cxnLst/>
            <a:rect l="l" t="t" r="r" b="b"/>
            <a:pathLst>
              <a:path w="212090" h="6858000">
                <a:moveTo>
                  <a:pt x="211835" y="0"/>
                </a:moveTo>
                <a:lnTo>
                  <a:pt x="0" y="0"/>
                </a:lnTo>
                <a:lnTo>
                  <a:pt x="0" y="6858000"/>
                </a:lnTo>
                <a:lnTo>
                  <a:pt x="211835" y="6858000"/>
                </a:lnTo>
                <a:lnTo>
                  <a:pt x="211835" y="0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680085" cy="6858000"/>
          </a:xfrm>
          <a:custGeom>
            <a:avLst/>
            <a:gdLst/>
            <a:ahLst/>
            <a:cxnLst/>
            <a:rect l="l" t="t" r="r" b="b"/>
            <a:pathLst>
              <a:path w="680085" h="6858000">
                <a:moveTo>
                  <a:pt x="499313" y="0"/>
                </a:moveTo>
                <a:lnTo>
                  <a:pt x="0" y="0"/>
                </a:lnTo>
                <a:lnTo>
                  <a:pt x="0" y="6857999"/>
                </a:lnTo>
                <a:lnTo>
                  <a:pt x="499313" y="6857999"/>
                </a:lnTo>
                <a:lnTo>
                  <a:pt x="501112" y="6800907"/>
                </a:lnTo>
                <a:lnTo>
                  <a:pt x="506216" y="6750097"/>
                </a:lnTo>
                <a:lnTo>
                  <a:pt x="514183" y="6704731"/>
                </a:lnTo>
                <a:lnTo>
                  <a:pt x="524574" y="6663971"/>
                </a:lnTo>
                <a:lnTo>
                  <a:pt x="536948" y="6626980"/>
                </a:lnTo>
                <a:lnTo>
                  <a:pt x="565881" y="6560954"/>
                </a:lnTo>
                <a:lnTo>
                  <a:pt x="597457" y="6499954"/>
                </a:lnTo>
                <a:lnTo>
                  <a:pt x="613136" y="6469245"/>
                </a:lnTo>
                <a:lnTo>
                  <a:pt x="642069" y="6403219"/>
                </a:lnTo>
                <a:lnTo>
                  <a:pt x="654442" y="6366228"/>
                </a:lnTo>
                <a:lnTo>
                  <a:pt x="664833" y="6325468"/>
                </a:lnTo>
                <a:lnTo>
                  <a:pt x="672801" y="6280102"/>
                </a:lnTo>
                <a:lnTo>
                  <a:pt x="677904" y="6229291"/>
                </a:lnTo>
                <a:lnTo>
                  <a:pt x="679704" y="6172200"/>
                </a:lnTo>
                <a:lnTo>
                  <a:pt x="677904" y="6115108"/>
                </a:lnTo>
                <a:lnTo>
                  <a:pt x="672801" y="6064297"/>
                </a:lnTo>
                <a:lnTo>
                  <a:pt x="664833" y="6018931"/>
                </a:lnTo>
                <a:lnTo>
                  <a:pt x="654442" y="5978171"/>
                </a:lnTo>
                <a:lnTo>
                  <a:pt x="642069" y="5941180"/>
                </a:lnTo>
                <a:lnTo>
                  <a:pt x="613136" y="5875154"/>
                </a:lnTo>
                <a:lnTo>
                  <a:pt x="581559" y="5814154"/>
                </a:lnTo>
                <a:lnTo>
                  <a:pt x="565881" y="5783445"/>
                </a:lnTo>
                <a:lnTo>
                  <a:pt x="536948" y="5717419"/>
                </a:lnTo>
                <a:lnTo>
                  <a:pt x="524574" y="5680428"/>
                </a:lnTo>
                <a:lnTo>
                  <a:pt x="514183" y="5639668"/>
                </a:lnTo>
                <a:lnTo>
                  <a:pt x="506216" y="5594302"/>
                </a:lnTo>
                <a:lnTo>
                  <a:pt x="501112" y="5543491"/>
                </a:lnTo>
                <a:lnTo>
                  <a:pt x="499313" y="5486400"/>
                </a:lnTo>
                <a:lnTo>
                  <a:pt x="501112" y="5429308"/>
                </a:lnTo>
                <a:lnTo>
                  <a:pt x="506216" y="5378497"/>
                </a:lnTo>
                <a:lnTo>
                  <a:pt x="514183" y="5333131"/>
                </a:lnTo>
                <a:lnTo>
                  <a:pt x="524574" y="5292371"/>
                </a:lnTo>
                <a:lnTo>
                  <a:pt x="536948" y="5255380"/>
                </a:lnTo>
                <a:lnTo>
                  <a:pt x="565881" y="5189354"/>
                </a:lnTo>
                <a:lnTo>
                  <a:pt x="597457" y="5128354"/>
                </a:lnTo>
                <a:lnTo>
                  <a:pt x="613136" y="5097645"/>
                </a:lnTo>
                <a:lnTo>
                  <a:pt x="642069" y="5031619"/>
                </a:lnTo>
                <a:lnTo>
                  <a:pt x="654442" y="4994628"/>
                </a:lnTo>
                <a:lnTo>
                  <a:pt x="664833" y="4953868"/>
                </a:lnTo>
                <a:lnTo>
                  <a:pt x="672801" y="4908502"/>
                </a:lnTo>
                <a:lnTo>
                  <a:pt x="677904" y="4857691"/>
                </a:lnTo>
                <a:lnTo>
                  <a:pt x="679704" y="4800600"/>
                </a:lnTo>
                <a:lnTo>
                  <a:pt x="677904" y="4743508"/>
                </a:lnTo>
                <a:lnTo>
                  <a:pt x="672801" y="4692697"/>
                </a:lnTo>
                <a:lnTo>
                  <a:pt x="664833" y="4647331"/>
                </a:lnTo>
                <a:lnTo>
                  <a:pt x="654442" y="4606571"/>
                </a:lnTo>
                <a:lnTo>
                  <a:pt x="642069" y="4569580"/>
                </a:lnTo>
                <a:lnTo>
                  <a:pt x="613136" y="4503554"/>
                </a:lnTo>
                <a:lnTo>
                  <a:pt x="581559" y="4442554"/>
                </a:lnTo>
                <a:lnTo>
                  <a:pt x="565881" y="4411845"/>
                </a:lnTo>
                <a:lnTo>
                  <a:pt x="536948" y="4345819"/>
                </a:lnTo>
                <a:lnTo>
                  <a:pt x="524574" y="4308828"/>
                </a:lnTo>
                <a:lnTo>
                  <a:pt x="514183" y="4268068"/>
                </a:lnTo>
                <a:lnTo>
                  <a:pt x="506216" y="4222702"/>
                </a:lnTo>
                <a:lnTo>
                  <a:pt x="501112" y="4171891"/>
                </a:lnTo>
                <a:lnTo>
                  <a:pt x="499313" y="4114800"/>
                </a:lnTo>
                <a:lnTo>
                  <a:pt x="501112" y="4057708"/>
                </a:lnTo>
                <a:lnTo>
                  <a:pt x="506216" y="4006897"/>
                </a:lnTo>
                <a:lnTo>
                  <a:pt x="514183" y="3961531"/>
                </a:lnTo>
                <a:lnTo>
                  <a:pt x="524574" y="3920771"/>
                </a:lnTo>
                <a:lnTo>
                  <a:pt x="536948" y="3883780"/>
                </a:lnTo>
                <a:lnTo>
                  <a:pt x="565881" y="3817754"/>
                </a:lnTo>
                <a:lnTo>
                  <a:pt x="597457" y="3756754"/>
                </a:lnTo>
                <a:lnTo>
                  <a:pt x="613136" y="3726045"/>
                </a:lnTo>
                <a:lnTo>
                  <a:pt x="642069" y="3660019"/>
                </a:lnTo>
                <a:lnTo>
                  <a:pt x="654442" y="3623028"/>
                </a:lnTo>
                <a:lnTo>
                  <a:pt x="664833" y="3582268"/>
                </a:lnTo>
                <a:lnTo>
                  <a:pt x="672801" y="3536902"/>
                </a:lnTo>
                <a:lnTo>
                  <a:pt x="677904" y="3486091"/>
                </a:lnTo>
                <a:lnTo>
                  <a:pt x="679704" y="3429000"/>
                </a:lnTo>
                <a:lnTo>
                  <a:pt x="677904" y="3371908"/>
                </a:lnTo>
                <a:lnTo>
                  <a:pt x="672801" y="3321097"/>
                </a:lnTo>
                <a:lnTo>
                  <a:pt x="664833" y="3275731"/>
                </a:lnTo>
                <a:lnTo>
                  <a:pt x="654442" y="3234971"/>
                </a:lnTo>
                <a:lnTo>
                  <a:pt x="642069" y="3197980"/>
                </a:lnTo>
                <a:lnTo>
                  <a:pt x="613136" y="3131954"/>
                </a:lnTo>
                <a:lnTo>
                  <a:pt x="581559" y="3070954"/>
                </a:lnTo>
                <a:lnTo>
                  <a:pt x="565881" y="3040245"/>
                </a:lnTo>
                <a:lnTo>
                  <a:pt x="536948" y="2974219"/>
                </a:lnTo>
                <a:lnTo>
                  <a:pt x="524574" y="2937228"/>
                </a:lnTo>
                <a:lnTo>
                  <a:pt x="514183" y="2896468"/>
                </a:lnTo>
                <a:lnTo>
                  <a:pt x="506216" y="2851102"/>
                </a:lnTo>
                <a:lnTo>
                  <a:pt x="501112" y="2800291"/>
                </a:lnTo>
                <a:lnTo>
                  <a:pt x="499313" y="2743200"/>
                </a:lnTo>
                <a:lnTo>
                  <a:pt x="501112" y="2686108"/>
                </a:lnTo>
                <a:lnTo>
                  <a:pt x="506216" y="2635297"/>
                </a:lnTo>
                <a:lnTo>
                  <a:pt x="514183" y="2589931"/>
                </a:lnTo>
                <a:lnTo>
                  <a:pt x="524574" y="2549171"/>
                </a:lnTo>
                <a:lnTo>
                  <a:pt x="536948" y="2512180"/>
                </a:lnTo>
                <a:lnTo>
                  <a:pt x="565881" y="2446154"/>
                </a:lnTo>
                <a:lnTo>
                  <a:pt x="597457" y="2385154"/>
                </a:lnTo>
                <a:lnTo>
                  <a:pt x="613136" y="2354445"/>
                </a:lnTo>
                <a:lnTo>
                  <a:pt x="642069" y="2288419"/>
                </a:lnTo>
                <a:lnTo>
                  <a:pt x="654442" y="2251428"/>
                </a:lnTo>
                <a:lnTo>
                  <a:pt x="664833" y="2210668"/>
                </a:lnTo>
                <a:lnTo>
                  <a:pt x="672801" y="2165302"/>
                </a:lnTo>
                <a:lnTo>
                  <a:pt x="677904" y="2114491"/>
                </a:lnTo>
                <a:lnTo>
                  <a:pt x="679704" y="2057400"/>
                </a:lnTo>
                <a:lnTo>
                  <a:pt x="677904" y="2000308"/>
                </a:lnTo>
                <a:lnTo>
                  <a:pt x="672801" y="1949497"/>
                </a:lnTo>
                <a:lnTo>
                  <a:pt x="664833" y="1904131"/>
                </a:lnTo>
                <a:lnTo>
                  <a:pt x="654442" y="1863371"/>
                </a:lnTo>
                <a:lnTo>
                  <a:pt x="642069" y="1826380"/>
                </a:lnTo>
                <a:lnTo>
                  <a:pt x="613136" y="1760354"/>
                </a:lnTo>
                <a:lnTo>
                  <a:pt x="581559" y="1699354"/>
                </a:lnTo>
                <a:lnTo>
                  <a:pt x="565881" y="1668645"/>
                </a:lnTo>
                <a:lnTo>
                  <a:pt x="536948" y="1602619"/>
                </a:lnTo>
                <a:lnTo>
                  <a:pt x="524574" y="1565628"/>
                </a:lnTo>
                <a:lnTo>
                  <a:pt x="514183" y="1524868"/>
                </a:lnTo>
                <a:lnTo>
                  <a:pt x="506216" y="1479502"/>
                </a:lnTo>
                <a:lnTo>
                  <a:pt x="501112" y="1428691"/>
                </a:lnTo>
                <a:lnTo>
                  <a:pt x="499313" y="1371600"/>
                </a:lnTo>
                <a:lnTo>
                  <a:pt x="501112" y="1314508"/>
                </a:lnTo>
                <a:lnTo>
                  <a:pt x="506216" y="1263697"/>
                </a:lnTo>
                <a:lnTo>
                  <a:pt x="514183" y="1218331"/>
                </a:lnTo>
                <a:lnTo>
                  <a:pt x="524574" y="1177571"/>
                </a:lnTo>
                <a:lnTo>
                  <a:pt x="536948" y="1140580"/>
                </a:lnTo>
                <a:lnTo>
                  <a:pt x="565881" y="1074554"/>
                </a:lnTo>
                <a:lnTo>
                  <a:pt x="597457" y="1013554"/>
                </a:lnTo>
                <a:lnTo>
                  <a:pt x="613136" y="982845"/>
                </a:lnTo>
                <a:lnTo>
                  <a:pt x="642069" y="916819"/>
                </a:lnTo>
                <a:lnTo>
                  <a:pt x="654442" y="879828"/>
                </a:lnTo>
                <a:lnTo>
                  <a:pt x="664833" y="839068"/>
                </a:lnTo>
                <a:lnTo>
                  <a:pt x="672801" y="793702"/>
                </a:lnTo>
                <a:lnTo>
                  <a:pt x="677904" y="742891"/>
                </a:lnTo>
                <a:lnTo>
                  <a:pt x="679704" y="685800"/>
                </a:lnTo>
                <a:lnTo>
                  <a:pt x="677904" y="628708"/>
                </a:lnTo>
                <a:lnTo>
                  <a:pt x="672801" y="577897"/>
                </a:lnTo>
                <a:lnTo>
                  <a:pt x="664833" y="532531"/>
                </a:lnTo>
                <a:lnTo>
                  <a:pt x="654442" y="491771"/>
                </a:lnTo>
                <a:lnTo>
                  <a:pt x="642069" y="454780"/>
                </a:lnTo>
                <a:lnTo>
                  <a:pt x="613136" y="388754"/>
                </a:lnTo>
                <a:lnTo>
                  <a:pt x="581559" y="327754"/>
                </a:lnTo>
                <a:lnTo>
                  <a:pt x="565881" y="297045"/>
                </a:lnTo>
                <a:lnTo>
                  <a:pt x="536948" y="231019"/>
                </a:lnTo>
                <a:lnTo>
                  <a:pt x="524574" y="194028"/>
                </a:lnTo>
                <a:lnTo>
                  <a:pt x="514183" y="153268"/>
                </a:lnTo>
                <a:lnTo>
                  <a:pt x="506216" y="107902"/>
                </a:lnTo>
                <a:lnTo>
                  <a:pt x="501112" y="57091"/>
                </a:lnTo>
                <a:lnTo>
                  <a:pt x="499313" y="0"/>
                </a:lnTo>
                <a:close/>
              </a:path>
            </a:pathLst>
          </a:custGeom>
          <a:solidFill>
            <a:srgbClr val="455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852415" y="1722120"/>
            <a:ext cx="291465" cy="3121660"/>
          </a:xfrm>
          <a:custGeom>
            <a:avLst/>
            <a:gdLst/>
            <a:ahLst/>
            <a:cxnLst/>
            <a:rect l="l" t="t" r="r" b="b"/>
            <a:pathLst>
              <a:path w="291464" h="3121660">
                <a:moveTo>
                  <a:pt x="12192" y="0"/>
                </a:moveTo>
                <a:lnTo>
                  <a:pt x="0" y="0"/>
                </a:lnTo>
                <a:lnTo>
                  <a:pt x="0" y="3115817"/>
                </a:lnTo>
                <a:lnTo>
                  <a:pt x="5461" y="3121279"/>
                </a:lnTo>
                <a:lnTo>
                  <a:pt x="291211" y="3121279"/>
                </a:lnTo>
                <a:lnTo>
                  <a:pt x="291211" y="3109086"/>
                </a:lnTo>
                <a:lnTo>
                  <a:pt x="12192" y="3109086"/>
                </a:lnTo>
                <a:lnTo>
                  <a:pt x="12192" y="0"/>
                </a:lnTo>
                <a:close/>
              </a:path>
            </a:pathLst>
          </a:custGeom>
          <a:solidFill>
            <a:srgbClr val="79A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502023" y="1722119"/>
            <a:ext cx="12700" cy="3109595"/>
          </a:xfrm>
          <a:custGeom>
            <a:avLst/>
            <a:gdLst/>
            <a:ahLst/>
            <a:cxnLst/>
            <a:rect l="l" t="t" r="r" b="b"/>
            <a:pathLst>
              <a:path w="12700" h="3109595">
                <a:moveTo>
                  <a:pt x="12192" y="0"/>
                </a:moveTo>
                <a:lnTo>
                  <a:pt x="0" y="0"/>
                </a:lnTo>
                <a:lnTo>
                  <a:pt x="0" y="3109087"/>
                </a:lnTo>
                <a:lnTo>
                  <a:pt x="12192" y="3109087"/>
                </a:lnTo>
                <a:lnTo>
                  <a:pt x="12192" y="3096895"/>
                </a:lnTo>
                <a:lnTo>
                  <a:pt x="12192" y="0"/>
                </a:lnTo>
                <a:close/>
              </a:path>
            </a:pathLst>
          </a:custGeom>
          <a:solidFill>
            <a:srgbClr val="79A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614672" y="1722119"/>
            <a:ext cx="528955" cy="1235075"/>
          </a:xfrm>
          <a:custGeom>
            <a:avLst/>
            <a:gdLst/>
            <a:ahLst/>
            <a:cxnLst/>
            <a:rect l="l" t="t" r="r" b="b"/>
            <a:pathLst>
              <a:path w="528954" h="1235075">
                <a:moveTo>
                  <a:pt x="528955" y="1222375"/>
                </a:moveTo>
                <a:lnTo>
                  <a:pt x="279019" y="1222375"/>
                </a:lnTo>
                <a:lnTo>
                  <a:pt x="279019" y="1210183"/>
                </a:lnTo>
                <a:lnTo>
                  <a:pt x="279019" y="0"/>
                </a:lnTo>
                <a:lnTo>
                  <a:pt x="266827" y="0"/>
                </a:lnTo>
                <a:lnTo>
                  <a:pt x="266827" y="1210183"/>
                </a:lnTo>
                <a:lnTo>
                  <a:pt x="249936" y="1210183"/>
                </a:lnTo>
                <a:lnTo>
                  <a:pt x="249936" y="0"/>
                </a:lnTo>
                <a:lnTo>
                  <a:pt x="237744" y="0"/>
                </a:lnTo>
                <a:lnTo>
                  <a:pt x="237744" y="1210183"/>
                </a:lnTo>
                <a:lnTo>
                  <a:pt x="0" y="1210183"/>
                </a:lnTo>
                <a:lnTo>
                  <a:pt x="0" y="1222375"/>
                </a:lnTo>
                <a:lnTo>
                  <a:pt x="237744" y="1222375"/>
                </a:lnTo>
                <a:lnTo>
                  <a:pt x="237744" y="1229106"/>
                </a:lnTo>
                <a:lnTo>
                  <a:pt x="243205" y="1234567"/>
                </a:lnTo>
                <a:lnTo>
                  <a:pt x="528955" y="1234567"/>
                </a:lnTo>
                <a:lnTo>
                  <a:pt x="528955" y="1222375"/>
                </a:lnTo>
                <a:close/>
              </a:path>
            </a:pathLst>
          </a:custGeom>
          <a:solidFill>
            <a:srgbClr val="79A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528815"/>
            <a:ext cx="2385822" cy="11955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65F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65F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71577"/>
            <a:ext cx="9144000" cy="10240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753" y="3759"/>
            <a:ext cx="8616492" cy="2275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65F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79194" y="1246454"/>
            <a:ext cx="6009640" cy="444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033C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time.co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naurok.com.ua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png"/><Relationship Id="rId21" Type="http://schemas.openxmlformats.org/officeDocument/2006/relationships/image" Target="../media/image140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image" Target="../media/image121.jpeg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jpe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uon.cg.gov.ua/web_docs/2143/2017/12/docs/%D0%9A%D0%BE%D0%BD%D1%86%D0%B5%D0%BF%D1%86%D1%96%D1%8F%20%D0%9D%D0%BE%D0%B2%D0%BE%D1%97%20%D0%A3%D0%BA%D1%80%D0%B0%D1%97%D0%BD%D1%81%D1%8C%D0%BA%D0%BE%D1%97%20%D1%88%D0%BA%D0%BE%D0%BB%D0%B8.pdf" TargetMode="External"/><Relationship Id="rId13" Type="http://schemas.openxmlformats.org/officeDocument/2006/relationships/hyperlink" Target="http://vyshneve-school1.edukit.kiev.ua/Files/downloadcenter/%D0%9F%D0%9E%D0%9B%D0%9E%D0%96%D0%95%D0%9D%D0%9D%D0%AF%20%D0%BF%D1%80%D0%BE%20%D0%B0%D0%BA%D0%B0%D0%B4%D0%B5%D0%BC%D1%96%D1%87%D0%BD%D1%83%20%D0%B4%D0%BE%D0%B1%D1%80%D0%BE%D1%87%D0%B5%D1%81%D0%BD%D1%96%D1%81%D1%82%D1%8C%20%D1%83%D1%87%D0%B0%D1%81%D0%BD%D0%B8%D0%BA%D1%96%D0%B2%20%D0%BE%D1%81%D0%B2%D1%96%D1%82%D0%BD%D1%8C%D0%BE%D0%B3%D0%BE%20%D0%BF%D1%80%D0%BE%D1%86%D0%B5%D1%81%D1%83.docx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zakon3.rada.gov.ua/laws/show/1392-2011-%D0%BF" TargetMode="External"/><Relationship Id="rId12" Type="http://schemas.openxmlformats.org/officeDocument/2006/relationships/hyperlink" Target="http://vyshneve-school1.edukit.kiev.ua/Files/downloadcenter/%D0%A0%D0%BE%D0%B1%D0%BE%D1%87%D0%B8%D0%B9%20%D0%BD%D0%B0%D0%B2%D1%87%D0%B0%D0%BB%D1%8C%D0%BD%D0%B8%D0%B9%20%D0%BF%D0%BB%D0%B0%D0%BD%202018-2019%20%D0%BD.%D1%80..docx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osvita.ua/doc/files/news/606/60644/5ae07963da6fb91528090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akon2.rada.gov.ua/laws/show/462-2011-%D0%BF" TargetMode="External"/><Relationship Id="rId11" Type="http://schemas.openxmlformats.org/officeDocument/2006/relationships/hyperlink" Target="http://vyshneve-school1.edukit.kiev.ua/Files/downloadcenter/%D0%9E%D1%81%D0%B2%D1%96%D1%82%D0%BD%D1%8F%20%D0%BF%D1%80%D0%BE%D0%B3%D1%80%D0%B0%D0%BC%D0%B0%202018-2019%20%D0%BD.%D1%80..docx" TargetMode="External"/><Relationship Id="rId5" Type="http://schemas.openxmlformats.org/officeDocument/2006/relationships/hyperlink" Target="https://zakon.rada.gov.ua/laws/show/688-2019-%D0%BF?fbclid=IwAR1SDqJHTVxIY1odX9-x3MmgHY7R-4fVOLBCjOd8C57McjVivMpTc0hvPfw" TargetMode="External"/><Relationship Id="rId15" Type="http://schemas.openxmlformats.org/officeDocument/2006/relationships/hyperlink" Target="https://osvita.ua/doc/files/news/606/60642/5ae079065faa0406841712.pdf" TargetMode="External"/><Relationship Id="rId10" Type="http://schemas.openxmlformats.org/officeDocument/2006/relationships/hyperlink" Target="http://uon.cg.gov.ua/web_docs/2143/2017/12/docs/%D0%9D%D0%B0%D0%BA%D0%B0%D0%B7%20%D0%9C%D0%9E%D0%9D%D0%A3_283_%D1%89%D0%BE%D0%B4%D0%BE%20%D0%BE%D1%80%D0%B3%D0%B0%D0%BD%D1%96%D0%B7%D0%B0%D1%86%D1%96%D1%97%20%D0%BE%D1%81%D0%B2%D1%96%D1%82%D0%BD%D1%8C%D0%BE%D0%B3%D0%BE%20%D0%BF%D1%80%D0%BE%D1%86%D0%B5%D1%81%D1%83%20%D0%B2%20%D0%9D%D0%A3%D0%A8.pdf" TargetMode="External"/><Relationship Id="rId4" Type="http://schemas.openxmlformats.org/officeDocument/2006/relationships/hyperlink" Target="http://zakon5.rada.gov.ua/laws/show/87-2018-%D0%BF" TargetMode="External"/><Relationship Id="rId9" Type="http://schemas.openxmlformats.org/officeDocument/2006/relationships/hyperlink" Target="http://zakon5.rada.gov.ua/laws/show/903-2017-%D1%80" TargetMode="External"/><Relationship Id="rId14" Type="http://schemas.openxmlformats.org/officeDocument/2006/relationships/hyperlink" Target="http://uon.cg.gov.ua/web_docs/2143/2017/12/docs/5abdf497b8cd9189956041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" Type="http://schemas.openxmlformats.org/officeDocument/2006/relationships/image" Target="../media/image181.jpe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2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on.gov.ua/ua/osvita/zagalna-serednya-osvita/navchalni-programi/navchalni-programi-5-9-klas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s://mon.gov.ua/ua/osvita/zagalna-serednya-osvita/navchalni-programi/navchalni-programi-dlya-pochatkovoyi-shkol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ld.mon.gov.ua/ua/often-requested/curricula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6.png"/><Relationship Id="rId7" Type="http://schemas.openxmlformats.org/officeDocument/2006/relationships/image" Target="../media/image22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jpeg"/><Relationship Id="rId9" Type="http://schemas.openxmlformats.org/officeDocument/2006/relationships/image" Target="../media/image2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2952" cy="3419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143000"/>
            <a:ext cx="777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Звіт</a:t>
            </a:r>
          </a:p>
          <a:p>
            <a:pPr algn="ctr"/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иректора</a:t>
            </a:r>
          </a:p>
          <a:p>
            <a:pPr algn="ctr"/>
            <a:r>
              <a:rPr lang="uk-UA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Раківської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гімназії 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2021-2022 </a:t>
            </a:r>
            <a:r>
              <a:rPr lang="uk-UA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Гапак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Ольги Василівни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\Desktop\20220615_113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861" y="5181600"/>
            <a:ext cx="4191000" cy="3276600"/>
          </a:xfrm>
          <a:prstGeom prst="rect">
            <a:avLst/>
          </a:prstGeom>
          <a:noFill/>
        </p:spPr>
      </p:pic>
      <p:pic>
        <p:nvPicPr>
          <p:cNvPr id="7" name="Picture 3" descr="C:\Users\Admin\Desktop\20220615_113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181600"/>
            <a:ext cx="40386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9600"/>
            <a:ext cx="9144000" cy="6855459"/>
            <a:chOff x="0" y="3047"/>
            <a:chExt cx="9144000" cy="68554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60" y="172212"/>
              <a:ext cx="8792718" cy="65112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7"/>
              <a:ext cx="9144000" cy="68549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9075420" cy="824865"/>
            </a:xfrm>
            <a:custGeom>
              <a:avLst/>
              <a:gdLst/>
              <a:ahLst/>
              <a:cxnLst/>
              <a:rect l="l" t="t" r="r" b="b"/>
              <a:pathLst>
                <a:path w="9075420" h="824865">
                  <a:moveTo>
                    <a:pt x="9075420" y="0"/>
                  </a:moveTo>
                  <a:lnTo>
                    <a:pt x="0" y="0"/>
                  </a:lnTo>
                  <a:lnTo>
                    <a:pt x="0" y="824484"/>
                  </a:lnTo>
                  <a:lnTo>
                    <a:pt x="9075420" y="824484"/>
                  </a:lnTo>
                  <a:lnTo>
                    <a:pt x="9075420" y="0"/>
                  </a:lnTo>
                  <a:close/>
                </a:path>
              </a:pathLst>
            </a:custGeom>
            <a:solidFill>
              <a:srgbClr val="D9E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3753" y="3759"/>
            <a:ext cx="861649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5310" marR="5080" indent="-148526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800000"/>
                </a:solidFill>
                <a:latin typeface="Times New Roman"/>
                <a:cs typeface="Times New Roman"/>
              </a:rPr>
              <a:t>У </a:t>
            </a:r>
            <a:r>
              <a:rPr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20</a:t>
            </a:r>
            <a:r>
              <a:rPr lang="uk-UA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21</a:t>
            </a:r>
            <a:r>
              <a:rPr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-202</a:t>
            </a:r>
            <a:r>
              <a:rPr lang="uk-UA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r>
              <a:rPr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навчальному році </a:t>
            </a:r>
            <a:r>
              <a:rPr sz="2400" dirty="0" err="1">
                <a:solidFill>
                  <a:srgbClr val="800000"/>
                </a:solidFill>
                <a:latin typeface="Times New Roman"/>
                <a:cs typeface="Times New Roman"/>
              </a:rPr>
              <a:t>атестувалося</a:t>
            </a:r>
            <a:r>
              <a:rPr sz="240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1</a:t>
            </a:r>
            <a:r>
              <a:rPr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педагогі</a:t>
            </a:r>
            <a:r>
              <a:rPr lang="uk-UA" sz="2400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чний</a:t>
            </a:r>
            <a:r>
              <a:rPr lang="uk-UA" sz="2400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працівник</a:t>
            </a:r>
            <a:r>
              <a:rPr sz="2400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7630033"/>
              </p:ext>
            </p:extLst>
          </p:nvPr>
        </p:nvGraphicFramePr>
        <p:xfrm>
          <a:off x="649528" y="1981200"/>
          <a:ext cx="7776364" cy="61043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00"/>
                <a:gridCol w="1644655"/>
                <a:gridCol w="918133"/>
                <a:gridCol w="915973"/>
                <a:gridCol w="801004"/>
                <a:gridCol w="1840583"/>
                <a:gridCol w="1630616"/>
              </a:tblGrid>
              <a:tr h="1005006">
                <a:tc>
                  <a:txBody>
                    <a:bodyPr/>
                    <a:lstStyle/>
                    <a:p>
                      <a:pPr marL="159385">
                        <a:lnSpc>
                          <a:spcPts val="1639"/>
                        </a:lnSpc>
                      </a:pP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п.п.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287020" marR="67945" indent="-212090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Прізв</a:t>
                      </a:r>
                      <a:r>
                        <a:rPr sz="1400" b="1" spc="-1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ищ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е,і</a:t>
                      </a:r>
                      <a:r>
                        <a:rPr sz="1400" b="1" spc="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’</a:t>
                      </a: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я,п  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о-</a:t>
                      </a:r>
                      <a:r>
                        <a:rPr sz="1400" b="1" spc="-3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батькові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414020" marR="106045" indent="-256540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spc="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Освіта</a:t>
                      </a:r>
                      <a:r>
                        <a:rPr sz="1400" b="1" spc="229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та </a:t>
                      </a:r>
                      <a:r>
                        <a:rPr sz="1400" b="1" spc="-33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рік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71475" marR="83185" indent="-279400">
                        <a:lnSpc>
                          <a:spcPts val="1680"/>
                        </a:lnSpc>
                      </a:pP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за</a:t>
                      </a: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і</a:t>
                      </a: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чен</a:t>
                      </a:r>
                      <a:r>
                        <a:rPr sz="1400" b="1" spc="-1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я  </a:t>
                      </a:r>
                      <a:r>
                        <a:rPr sz="1400" b="1" spc="-2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вузу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216535" indent="6667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Фах 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за </a:t>
                      </a:r>
                      <a:r>
                        <a:rPr sz="1400" b="1" spc="-33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осві</a:t>
                      </a:r>
                      <a:r>
                        <a:rPr sz="1400" b="1" spc="-1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ою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69545" marR="160655" indent="43180" algn="ctr">
                        <a:lnSpc>
                          <a:spcPts val="1680"/>
                        </a:lnSpc>
                      </a:pP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Рік 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sz="1400" b="1" spc="-3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b="1" spc="-4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b="1" spc="-3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-  </a:t>
                      </a:r>
                      <a:r>
                        <a:rPr sz="1400" b="1" spc="-1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ження </a:t>
                      </a: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курсів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163830" indent="205740" algn="ctr">
                        <a:lnSpc>
                          <a:spcPts val="1680"/>
                        </a:lnSpc>
                        <a:spcBef>
                          <a:spcPts val="15"/>
                        </a:spcBef>
                        <a:tabLst>
                          <a:tab pos="1279525" algn="l"/>
                        </a:tabLst>
                      </a:pP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Рік </a:t>
                      </a:r>
                      <a:r>
                        <a:rPr sz="1400" b="1" spc="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та </a:t>
                      </a:r>
                      <a:r>
                        <a:rPr sz="1400" b="1" spc="-15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результати </a:t>
                      </a:r>
                      <a:r>
                        <a:rPr sz="1400" b="1" spc="-1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b="1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b="1" spc="-5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b="1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ер</a:t>
                      </a:r>
                      <a:r>
                        <a:rPr sz="1400" b="1" spc="-25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b="1" spc="-1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b="1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b="1" spc="5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uk-UA" sz="1400" b="1" spc="5" baseline="0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3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b="1" spc="5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spc="1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15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b="1" spc="-5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b="1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ії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438150" marR="248285" indent="-180340" algn="ctr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400" b="1" spc="-5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яку</a:t>
                      </a:r>
                      <a:r>
                        <a:rPr sz="1400" b="1" spc="-3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категорію </a:t>
                      </a:r>
                      <a:r>
                        <a:rPr sz="1400" b="1" spc="-33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претендують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</a:tr>
              <a:tr h="983115"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F1DCDB"/>
                    </a:solidFill>
                  </a:tcPr>
                </a:tc>
                <a:tc>
                  <a:txBody>
                    <a:bodyPr/>
                    <a:lstStyle/>
                    <a:p>
                      <a:pPr marL="313055" marR="153035" indent="-15430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lang="uk-UA" sz="1400" dirty="0" err="1" smtClean="0">
                          <a:latin typeface="Times New Roman"/>
                          <a:cs typeface="Times New Roman"/>
                        </a:rPr>
                        <a:t>Семаль</a:t>
                      </a:r>
                      <a:r>
                        <a:rPr lang="uk-UA" sz="1400" dirty="0" smtClean="0">
                          <a:latin typeface="Times New Roman"/>
                          <a:cs typeface="Times New Roman"/>
                        </a:rPr>
                        <a:t> Олеся Вікторівна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Вища,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73025" marR="66040" indent="1270" algn="ctr">
                        <a:lnSpc>
                          <a:spcPct val="100000"/>
                        </a:lnSpc>
                      </a:pPr>
                      <a:r>
                        <a:rPr lang="uk-UA" sz="1400" b="1" spc="-5" dirty="0" err="1" smtClean="0">
                          <a:latin typeface="Times New Roman"/>
                          <a:cs typeface="Times New Roman"/>
                        </a:rPr>
                        <a:t>УжНУ</a:t>
                      </a:r>
                      <a:r>
                        <a:rPr lang="uk-UA" sz="1400" b="1" spc="-5" baseline="0" dirty="0" smtClean="0">
                          <a:latin typeface="Times New Roman"/>
                          <a:cs typeface="Times New Roman"/>
                        </a:rPr>
                        <a:t> – 2014,</a:t>
                      </a:r>
                    </a:p>
                    <a:p>
                      <a:pPr marL="73025" marR="66040" indent="1270" algn="ctr">
                        <a:lnSpc>
                          <a:spcPct val="100000"/>
                        </a:lnSpc>
                      </a:pPr>
                      <a:r>
                        <a:rPr lang="uk-UA" sz="1400" b="1" spc="-5" baseline="0" dirty="0" smtClean="0">
                          <a:latin typeface="Times New Roman"/>
                          <a:cs typeface="Times New Roman"/>
                        </a:rPr>
                        <a:t>МЕГУ - 2019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30810" indent="-1905" algn="ctr">
                        <a:lnSpc>
                          <a:spcPts val="1440"/>
                        </a:lnSpc>
                        <a:spcBef>
                          <a:spcPts val="15"/>
                        </a:spcBef>
                      </a:pPr>
                      <a:r>
                        <a:rPr sz="1200" b="1" spc="-5" dirty="0" err="1" smtClean="0">
                          <a:latin typeface="Times New Roman"/>
                          <a:cs typeface="Times New Roman"/>
                        </a:rPr>
                        <a:t>Вчитель</a:t>
                      </a:r>
                      <a:r>
                        <a:rPr lang="uk-UA" sz="1200" b="1" spc="-5" dirty="0" smtClean="0">
                          <a:latin typeface="Times New Roman"/>
                          <a:cs typeface="Times New Roman"/>
                        </a:rPr>
                        <a:t> біології та </a:t>
                      </a:r>
                      <a:r>
                        <a:rPr sz="12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вих 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класів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5" dirty="0" smtClean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uk-UA" sz="1400" b="1" spc="5" dirty="0" smtClean="0">
                          <a:latin typeface="Times New Roman"/>
                          <a:cs typeface="Times New Roman"/>
                        </a:rPr>
                        <a:t>22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446405" algn="ctr">
                        <a:lnSpc>
                          <a:spcPts val="1639"/>
                        </a:lnSpc>
                      </a:pPr>
                      <a:endParaRPr lang="uk-UA" sz="1400" dirty="0" smtClean="0">
                        <a:latin typeface="Times New Roman"/>
                        <a:cs typeface="Times New Roman"/>
                      </a:endParaRPr>
                    </a:p>
                    <a:p>
                      <a:pPr marL="446405" algn="ctr">
                        <a:lnSpc>
                          <a:spcPts val="1639"/>
                        </a:lnSpc>
                      </a:pPr>
                      <a:endParaRPr lang="uk-UA" sz="1400" dirty="0" smtClean="0">
                        <a:latin typeface="Times New Roman"/>
                        <a:cs typeface="Times New Roman"/>
                      </a:endParaRPr>
                    </a:p>
                    <a:p>
                      <a:pPr marL="446405" algn="ctr">
                        <a:lnSpc>
                          <a:spcPts val="1639"/>
                        </a:lnSpc>
                      </a:pPr>
                      <a:r>
                        <a:rPr lang="uk-UA" sz="1400" dirty="0" smtClean="0">
                          <a:latin typeface="Times New Roman"/>
                          <a:cs typeface="Times New Roman"/>
                        </a:rPr>
                        <a:t>Не атестувалася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79375" marR="72390" indent="459740" algn="ctr">
                        <a:lnSpc>
                          <a:spcPts val="1440"/>
                        </a:lnSpc>
                        <a:spcBef>
                          <a:spcPts val="15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Присвоєння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кваліфікаційної</a:t>
                      </a:r>
                      <a:r>
                        <a:rPr sz="12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категорії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14680" marR="335915" indent="-269875" algn="ctr">
                        <a:lnSpc>
                          <a:spcPts val="1440"/>
                        </a:lnSpc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200" b="1" spc="-5" dirty="0" err="1">
                          <a:latin typeface="Times New Roman"/>
                          <a:cs typeface="Times New Roman"/>
                        </a:rPr>
                        <a:t>спеціаліст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uk-UA" sz="1200" b="1" spc="-10" dirty="0" smtClean="0">
                          <a:latin typeface="Times New Roman"/>
                          <a:cs typeface="Times New Roman"/>
                        </a:rPr>
                        <a:t>другої</a:t>
                      </a:r>
                      <a:r>
                        <a:rPr lang="uk-UA" sz="1200" b="1" spc="-1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 err="1" smtClean="0">
                          <a:latin typeface="Times New Roman"/>
                          <a:cs typeface="Times New Roman"/>
                        </a:rPr>
                        <a:t>категорії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»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1147130"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</a:tr>
              <a:tr h="655411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F1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19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724682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25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25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25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25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  <a:solidFill>
                      <a:srgbClr val="E6DFEB"/>
                    </a:solidFill>
                  </a:tcPr>
                </a:tc>
              </a:tr>
              <a:tr h="819340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F1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0" marR="0" marT="25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66341" y="251206"/>
            <a:ext cx="60388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C00000"/>
                </a:solidFill>
                <a:latin typeface="Times New Roman"/>
                <a:cs typeface="Times New Roman"/>
              </a:rPr>
              <a:t>Якісний</a:t>
            </a:r>
            <a:r>
              <a:rPr sz="3200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склад</a:t>
            </a:r>
            <a:r>
              <a:rPr sz="3200" spc="-5" dirty="0">
                <a:solidFill>
                  <a:srgbClr val="C00000"/>
                </a:solidFill>
                <a:latin typeface="Times New Roman"/>
                <a:cs typeface="Times New Roman"/>
              </a:rPr>
              <a:t> учителів</a:t>
            </a:r>
            <a:r>
              <a:rPr sz="3200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C00000"/>
                </a:solidFill>
                <a:latin typeface="Times New Roman"/>
                <a:cs typeface="Times New Roman"/>
              </a:rPr>
              <a:t>за</a:t>
            </a:r>
            <a:r>
              <a:rPr sz="3200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віком</a:t>
            </a:r>
            <a:endParaRPr sz="3200" dirty="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2302565"/>
              </p:ext>
            </p:extLst>
          </p:nvPr>
        </p:nvGraphicFramePr>
        <p:xfrm>
          <a:off x="609600" y="838201"/>
          <a:ext cx="8153400" cy="27604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4227"/>
                <a:gridCol w="4399173"/>
              </a:tblGrid>
              <a:tr h="187899">
                <a:tc>
                  <a:txBody>
                    <a:bodyPr/>
                    <a:lstStyle/>
                    <a:p>
                      <a:pPr marL="73660" marR="66675" indent="302895">
                        <a:lnSpc>
                          <a:spcPts val="2160"/>
                        </a:lnSpc>
                        <a:spcBef>
                          <a:spcPts val="15"/>
                        </a:spcBef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Кількість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дп</a:t>
                      </a: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аців</a:t>
                      </a: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ів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639"/>
                        </a:lnSpc>
                      </a:pPr>
                      <a:r>
                        <a:rPr sz="1400" b="1" spc="5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uk-UA" sz="1400" b="1" spc="5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lang="uk-UA" sz="1400" b="1" spc="5" baseline="0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5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uk-UA" sz="1400" b="0" spc="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5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uk-UA" sz="1400" b="1" spc="5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8716">
                <a:tc>
                  <a:txBody>
                    <a:bodyPr/>
                    <a:lstStyle/>
                    <a:p>
                      <a:pPr marL="67945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800" b="1" spc="-3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16">
                <a:tc>
                  <a:txBody>
                    <a:bodyPr/>
                    <a:lstStyle/>
                    <a:p>
                      <a:pPr marL="67945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31</a:t>
                      </a:r>
                      <a:r>
                        <a:rPr sz="1800" b="1" spc="-3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800" b="1" spc="-1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40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75"/>
                        </a:lnSpc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16">
                <a:tc>
                  <a:txBody>
                    <a:bodyPr/>
                    <a:lstStyle/>
                    <a:p>
                      <a:pPr marL="67945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41</a:t>
                      </a:r>
                      <a:r>
                        <a:rPr sz="1800" b="1" spc="-3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800" b="1" spc="-1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50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16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16">
                <a:tc>
                  <a:txBody>
                    <a:bodyPr/>
                    <a:lstStyle/>
                    <a:p>
                      <a:pPr marL="67945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51</a:t>
                      </a:r>
                      <a:r>
                        <a:rPr sz="1800" b="1" spc="-3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800" b="1" spc="-1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6677">
                <a:tc>
                  <a:txBody>
                    <a:bodyPr/>
                    <a:lstStyle/>
                    <a:p>
                      <a:pPr marL="67945">
                        <a:lnSpc>
                          <a:spcPts val="2110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Понад</a:t>
                      </a:r>
                      <a:r>
                        <a:rPr sz="1800" b="1" spc="-3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r>
                        <a:rPr sz="1800" b="1" spc="-4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1600" b="1" dirty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560">
                <a:tc>
                  <a:txBody>
                    <a:bodyPr/>
                    <a:lstStyle/>
                    <a:p>
                      <a:pPr marL="67945">
                        <a:lnSpc>
                          <a:spcPts val="2110"/>
                        </a:lnSpc>
                      </a:pP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Всього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80"/>
                        </a:lnSpc>
                      </a:pPr>
                      <a:r>
                        <a:rPr sz="1600" b="1" spc="-5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uk-UA" sz="1600" b="1" spc="-5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5286074"/>
              </p:ext>
            </p:extLst>
          </p:nvPr>
        </p:nvGraphicFramePr>
        <p:xfrm>
          <a:off x="609601" y="5029199"/>
          <a:ext cx="8229600" cy="29756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95546"/>
                <a:gridCol w="1534054"/>
              </a:tblGrid>
              <a:tr h="471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600" b="1" spc="-5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Кількість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педпрацівників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uk-UA" sz="16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16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-20</a:t>
                      </a:r>
                      <a:r>
                        <a:rPr lang="uk-UA" sz="16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A9C"/>
                    </a:solidFill>
                  </a:tcPr>
                </a:tc>
              </a:tr>
              <a:tr h="283197">
                <a:tc>
                  <a:txBody>
                    <a:bodyPr/>
                    <a:lstStyle/>
                    <a:p>
                      <a:pPr marL="644525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спеціаліст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55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197">
                <a:tc>
                  <a:txBody>
                    <a:bodyPr/>
                    <a:lstStyle/>
                    <a:p>
                      <a:pPr marR="97155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спеціаліст</a:t>
                      </a:r>
                      <a:r>
                        <a:rPr sz="1600" b="1" spc="2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ІІ</a:t>
                      </a:r>
                      <a:r>
                        <a:rPr sz="1600" b="1" spc="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категорії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55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197">
                <a:tc>
                  <a:txBody>
                    <a:bodyPr/>
                    <a:lstStyle/>
                    <a:p>
                      <a:pPr marR="136525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спеціаліст</a:t>
                      </a:r>
                      <a:r>
                        <a:rPr sz="1600" b="1" spc="2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І</a:t>
                      </a:r>
                      <a:r>
                        <a:rPr sz="1600" b="1" spc="-1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категорії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55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704215" marR="331470" indent="-365760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спеціаліст </a:t>
                      </a:r>
                      <a:r>
                        <a:rPr sz="1600" b="1" spc="-1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вищої </a:t>
                      </a:r>
                      <a:r>
                        <a:rPr sz="1600" b="1" spc="-38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категорії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692">
                <a:tc>
                  <a:txBody>
                    <a:bodyPr/>
                    <a:lstStyle/>
                    <a:p>
                      <a:pPr marL="280035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600" b="1" spc="-1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Старший </a:t>
                      </a:r>
                      <a:r>
                        <a:rPr sz="1600" b="1" spc="-1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вчитель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lang="uk-UA" sz="16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692"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відмінник</a:t>
                      </a:r>
                      <a:r>
                        <a:rPr sz="1600" b="1" spc="-20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освіти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CA9C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кутник 8"/>
          <p:cNvSpPr/>
          <p:nvPr/>
        </p:nvSpPr>
        <p:spPr>
          <a:xfrm>
            <a:off x="685801" y="4387334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uk-UA" sz="3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Якісний склад</a:t>
            </a:r>
            <a:r>
              <a:rPr lang="uk-UA" sz="3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uk-UA" sz="3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вчителів</a:t>
            </a:r>
            <a:r>
              <a:rPr lang="uk-UA"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uk-UA" sz="32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за категоріями</a:t>
            </a:r>
            <a:endParaRPr lang="uk-UA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8150948"/>
              </p:ext>
            </p:extLst>
          </p:nvPr>
        </p:nvGraphicFramePr>
        <p:xfrm>
          <a:off x="609600" y="1295400"/>
          <a:ext cx="7924799" cy="1997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0313"/>
                <a:gridCol w="1022534"/>
                <a:gridCol w="913782"/>
                <a:gridCol w="837847"/>
                <a:gridCol w="1288945"/>
                <a:gridCol w="902198"/>
                <a:gridCol w="1449180"/>
              </a:tblGrid>
              <a:tr h="743998">
                <a:tc rowSpan="2">
                  <a:txBody>
                    <a:bodyPr/>
                    <a:lstStyle/>
                    <a:p>
                      <a:pPr marL="55880">
                        <a:lnSpc>
                          <a:spcPts val="2105"/>
                        </a:lnSpc>
                      </a:pP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Навчальний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рік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3035">
                        <a:lnSpc>
                          <a:spcPts val="2105"/>
                        </a:lnSpc>
                      </a:pP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Всього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20650" marR="113030" indent="8890" algn="just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да</a:t>
                      </a:r>
                      <a:r>
                        <a:rPr sz="1800" b="1" spc="-5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- 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гічних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аці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-  </a:t>
                      </a: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ників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24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них</a:t>
                      </a:r>
                      <a:r>
                        <a:rPr sz="2400" b="1" spc="-2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мають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8792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129539" indent="17780">
                        <a:lnSpc>
                          <a:spcPts val="216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Вищу </a:t>
                      </a:r>
                      <a:r>
                        <a:rPr sz="1800" b="1" spc="-434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осв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і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4769" marR="57150" indent="112395">
                        <a:lnSpc>
                          <a:spcPts val="2160"/>
                        </a:lnSpc>
                        <a:spcBef>
                          <a:spcPts val="15"/>
                        </a:spcBef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Середню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спеці</a:t>
                      </a:r>
                      <a:r>
                        <a:rPr sz="1800" b="1" spc="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ну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72110" marR="65405" indent="-297815">
                        <a:lnSpc>
                          <a:spcPts val="2160"/>
                        </a:lnSpc>
                        <a:spcBef>
                          <a:spcPts val="15"/>
                        </a:spcBef>
                      </a:pPr>
                      <a:r>
                        <a:rPr sz="1800" b="1" dirty="0" err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800" b="1" spc="-70" dirty="0" err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b="1" dirty="0" err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ча</a:t>
                      </a:r>
                      <a:r>
                        <a:rPr sz="1800" b="1" spc="-15" dirty="0" err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800" b="1" spc="-10" dirty="0" err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b="1" spc="5" dirty="0" err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800" b="1" dirty="0" err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3579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uk-UA"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1800" b="1" spc="-40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800" b="1" spc="-25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uk-UA"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uk-UA"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51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800" b="1" dirty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18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70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lang="uk-UA"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90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41020" algn="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lang="uk-UA"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lang="uk-UA" sz="1800" b="1" dirty="0" smtClean="0">
                          <a:solidFill>
                            <a:srgbClr val="97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1244" y="620268"/>
            <a:ext cx="7135495" cy="504825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0" rIns="0" bIns="0" rtlCol="0">
            <a:spAutoFit/>
          </a:bodyPr>
          <a:lstStyle/>
          <a:p>
            <a:pPr marL="167005">
              <a:lnSpc>
                <a:spcPts val="3030"/>
              </a:lnSpc>
            </a:pPr>
            <a:r>
              <a:rPr sz="2800" spc="-10" dirty="0">
                <a:solidFill>
                  <a:srgbClr val="C00000"/>
                </a:solidFill>
                <a:latin typeface="Times New Roman"/>
                <a:cs typeface="Times New Roman"/>
              </a:rPr>
              <a:t>Освітній</a:t>
            </a:r>
            <a:r>
              <a:rPr sz="28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Times New Roman"/>
                <a:cs typeface="Times New Roman"/>
              </a:rPr>
              <a:t>рівень педагогічних </a:t>
            </a:r>
            <a:r>
              <a:rPr sz="2800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працівників</a:t>
            </a:r>
            <a:endParaRPr sz="2800">
              <a:latin typeface="Times New Roman"/>
              <a:cs typeface="Times New Roman"/>
            </a:endParaRP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2479358"/>
              </p:ext>
            </p:extLst>
          </p:nvPr>
        </p:nvGraphicFramePr>
        <p:xfrm>
          <a:off x="1219200" y="5105400"/>
          <a:ext cx="7010400" cy="34290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0303"/>
                <a:gridCol w="2780097"/>
              </a:tblGrid>
              <a:tr h="686279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Кількість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педпрацівникв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ts val="2335"/>
                        </a:lnSpc>
                      </a:pPr>
                      <a:r>
                        <a:rPr lang="uk-UA" sz="2000" b="1" spc="5" dirty="0" smtClean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sz="2000" b="1" spc="5" smtClean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uk-UA" sz="2000" b="1" spc="5" dirty="0" smtClean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2000" b="1" spc="5" dirty="0" smtClean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uk-UA" sz="2000" b="0" spc="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 smtClean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uk-UA" sz="2000" b="1" dirty="0" smtClean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514137"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800" b="1" spc="-3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uk-UA" sz="2400" b="1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14241"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800" b="1" spc="-1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uk-UA" sz="2400" b="1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00052"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800" b="1" spc="-1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1800" b="1" spc="-3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uk-UA" sz="2400" b="1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00156">
                <a:tc>
                  <a:txBody>
                    <a:bodyPr/>
                    <a:lstStyle/>
                    <a:p>
                      <a:pPr marL="556260" marR="360045" indent="-190500">
                        <a:lnSpc>
                          <a:spcPts val="2160"/>
                        </a:lnSpc>
                        <a:spcBef>
                          <a:spcPts val="20"/>
                        </a:spcBef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                 </a:t>
                      </a:r>
                      <a:r>
                        <a:rPr sz="1800" b="1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Понад</a:t>
                      </a:r>
                      <a:r>
                        <a:rPr sz="1800" b="1" spc="-10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20 </a:t>
                      </a:r>
                      <a:r>
                        <a:rPr sz="1800" b="1" spc="-434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років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5"/>
                        </a:lnSpc>
                      </a:pP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14136">
                <a:tc>
                  <a:txBody>
                    <a:bodyPr/>
                    <a:lstStyle/>
                    <a:p>
                      <a:pPr algn="ctr">
                        <a:lnSpc>
                          <a:spcPts val="2110"/>
                        </a:lnSpc>
                      </a:pPr>
                      <a:r>
                        <a:rPr sz="180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Всього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5"/>
                        </a:lnSpc>
                      </a:pPr>
                      <a:r>
                        <a:rPr sz="2400" b="1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uk-UA" sz="2400" b="1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кутник 5"/>
          <p:cNvSpPr/>
          <p:nvPr/>
        </p:nvSpPr>
        <p:spPr>
          <a:xfrm>
            <a:off x="609600" y="4462953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/>
                <a:cs typeface="Times New Roman"/>
              </a:rPr>
              <a:t>Якісний</a:t>
            </a:r>
            <a:r>
              <a:rPr lang="ru-RU" sz="28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склад</a:t>
            </a:r>
            <a:r>
              <a:rPr lang="ru-RU" sz="28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rgbClr val="C00000"/>
                </a:solidFill>
                <a:latin typeface="Times New Roman"/>
                <a:cs typeface="Times New Roman"/>
              </a:rPr>
              <a:t>вчителів</a:t>
            </a:r>
            <a:r>
              <a:rPr lang="ru-RU" sz="2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за</a:t>
            </a:r>
            <a:r>
              <a:rPr lang="ru-RU" sz="28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rgbClr val="C00000"/>
                </a:solidFill>
                <a:latin typeface="Times New Roman"/>
                <a:cs typeface="Times New Roman"/>
              </a:rPr>
              <a:t>педагогічним</a:t>
            </a:r>
            <a:r>
              <a:rPr lang="ru-RU"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стажем</a:t>
            </a:r>
            <a:endParaRPr lang="uk-U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686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866" y="273177"/>
            <a:ext cx="76269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20850" algn="l"/>
                <a:tab pos="3304540" algn="l"/>
              </a:tabLst>
            </a:pPr>
            <a:r>
              <a:rPr lang="uk-UA" sz="18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uk-UA" sz="18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sz="18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ВИКОНАННЯ</a:t>
            </a:r>
            <a:r>
              <a:rPr sz="1800" spc="-5" dirty="0">
                <a:solidFill>
                  <a:srgbClr val="C00000"/>
                </a:solidFill>
                <a:latin typeface="Times New Roman"/>
                <a:cs typeface="Times New Roman"/>
              </a:rPr>
              <a:t>	ІНСТРУКЦІЇ	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З</a:t>
            </a:r>
            <a:r>
              <a:rPr sz="1800" spc="43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ОБЛІКУ</a:t>
            </a:r>
            <a:r>
              <a:rPr sz="1800" spc="4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Times New Roman"/>
                <a:cs typeface="Times New Roman"/>
              </a:rPr>
              <a:t>ДІТЕЙ</a:t>
            </a:r>
            <a:r>
              <a:rPr sz="1800" spc="43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Times New Roman"/>
                <a:cs typeface="Times New Roman"/>
              </a:rPr>
              <a:t>ШКІЛЬНОГО</a:t>
            </a:r>
            <a:r>
              <a:rPr sz="1800" spc="4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ВІКУ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866" y="620014"/>
            <a:ext cx="8395335" cy="650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78765" indent="-28702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  <a:tab pos="7085965" algn="l"/>
              </a:tabLst>
            </a:pPr>
            <a:endParaRPr lang="uk-UA" sz="1800" b="1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299085" marR="278765" indent="-28702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  <a:tab pos="7085965" algn="l"/>
              </a:tabLst>
            </a:pPr>
            <a:endParaRPr lang="uk-UA" b="1" dirty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299085" marR="278765" indent="-28702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  <a:tab pos="7085965" algn="l"/>
              </a:tabLst>
            </a:pPr>
            <a:r>
              <a:rPr sz="18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1800" b="1" spc="44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початок</a:t>
            </a:r>
            <a:r>
              <a:rPr sz="1800" b="1" spc="459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20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21</a:t>
            </a:r>
            <a:r>
              <a:rPr sz="1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/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202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</a:t>
            </a:r>
            <a:r>
              <a:rPr sz="1800" b="1" spc="45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навчального</a:t>
            </a:r>
            <a:r>
              <a:rPr sz="1800" b="1" spc="459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року</a:t>
            </a:r>
            <a:r>
              <a:rPr sz="1800" b="1" spc="459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1800" b="1" spc="455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r>
              <a:rPr sz="1800" b="1" spc="475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навчалося	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1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13</a:t>
            </a:r>
            <a:r>
              <a:rPr sz="1800" b="1" spc="-8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учнів,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протязі</a:t>
            </a:r>
            <a:r>
              <a:rPr sz="18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навчального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року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вибуло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–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dirty="0">
                <a:solidFill>
                  <a:srgbClr val="0033CC"/>
                </a:solidFill>
                <a:latin typeface="Times New Roman"/>
                <a:cs typeface="Times New Roman"/>
              </a:rPr>
              <a:t>5</a:t>
            </a:r>
            <a:r>
              <a:rPr sz="1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учнів,</a:t>
            </a:r>
            <a:r>
              <a:rPr sz="18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прибуло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-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dirty="0">
                <a:solidFill>
                  <a:srgbClr val="0033CC"/>
                </a:solidFill>
                <a:latin typeface="Times New Roman"/>
                <a:cs typeface="Times New Roman"/>
              </a:rPr>
              <a:t>0</a:t>
            </a:r>
            <a:r>
              <a:rPr sz="1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учнів.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Укомплектовано</a:t>
            </a:r>
            <a:r>
              <a:rPr sz="1800" b="1" spc="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9</a:t>
            </a:r>
            <a:r>
              <a:rPr sz="1800" b="1" spc="45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класів</a:t>
            </a:r>
            <a:r>
              <a:rPr sz="1800" b="1" spc="4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із</a:t>
            </a:r>
            <a:r>
              <a:rPr sz="1800" b="1" spc="4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середньою</a:t>
            </a:r>
            <a:r>
              <a:rPr sz="1800" b="1" spc="4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наповнюваністю</a:t>
            </a:r>
            <a:r>
              <a:rPr sz="1800" b="1" spc="46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1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</a:t>
            </a:r>
            <a:r>
              <a:rPr sz="1800" b="1" spc="45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учнів.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1800" b="1" spc="4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20</a:t>
            </a:r>
            <a:r>
              <a:rPr lang="uk-UA"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21</a:t>
            </a:r>
            <a:r>
              <a:rPr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-202</a:t>
            </a:r>
            <a:r>
              <a:rPr lang="uk-UA"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2</a:t>
            </a:r>
            <a:r>
              <a:rPr sz="1800" b="1" spc="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н.р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відкрито</a:t>
            </a:r>
            <a:r>
              <a:rPr sz="18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1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перший</a:t>
            </a:r>
            <a:r>
              <a:rPr sz="1800" b="1" spc="48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клас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(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13</a:t>
            </a:r>
            <a:r>
              <a:rPr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учнів)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 </a:t>
            </a:r>
            <a:r>
              <a:rPr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202</a:t>
            </a:r>
            <a:r>
              <a:rPr lang="uk-UA"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2</a:t>
            </a:r>
            <a:r>
              <a:rPr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-202</a:t>
            </a:r>
            <a:r>
              <a:rPr lang="uk-UA"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3</a:t>
            </a:r>
            <a:r>
              <a:rPr sz="1800" b="1" spc="-1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н.р.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>
                <a:solidFill>
                  <a:srgbClr val="0033CC"/>
                </a:solidFill>
                <a:latin typeface="Times New Roman"/>
                <a:cs typeface="Times New Roman"/>
              </a:rPr>
              <a:t>до</a:t>
            </a:r>
            <a:r>
              <a:rPr sz="1800" b="1" spc="-5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 </a:t>
            </a:r>
            <a:r>
              <a:rPr sz="18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подано</a:t>
            </a:r>
            <a:r>
              <a:rPr sz="1800" b="1" spc="25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dirty="0">
                <a:solidFill>
                  <a:srgbClr val="0033CC"/>
                </a:solidFill>
                <a:latin typeface="Times New Roman"/>
                <a:cs typeface="Times New Roman"/>
              </a:rPr>
              <a:t>9</a:t>
            </a:r>
            <a:r>
              <a:rPr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заяв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  <a:tab pos="4966335" algn="l"/>
              </a:tabLst>
            </a:pPr>
            <a:r>
              <a:rPr lang="uk-UA" dirty="0" smtClean="0">
                <a:solidFill>
                  <a:srgbClr val="0033CC"/>
                </a:solidFill>
                <a:latin typeface="Times New Roman"/>
                <a:cs typeface="Times New Roman"/>
              </a:rPr>
              <a:t>55</a:t>
            </a:r>
            <a:r>
              <a:rPr sz="1800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33CC"/>
                </a:solidFill>
                <a:latin typeface="Times New Roman"/>
                <a:cs typeface="Times New Roman"/>
              </a:rPr>
              <a:t>учнів</a:t>
            </a:r>
            <a:r>
              <a:rPr sz="1800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початкової</a:t>
            </a:r>
            <a:r>
              <a:rPr sz="1800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ланки</a:t>
            </a:r>
            <a:r>
              <a:rPr lang="uk-UA" dirty="0" smtClean="0">
                <a:latin typeface="Times New Roman"/>
                <a:cs typeface="Times New Roman"/>
              </a:rPr>
              <a:t>, </a:t>
            </a:r>
            <a:r>
              <a:rPr sz="18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працю</a:t>
            </a:r>
            <a:r>
              <a:rPr lang="uk-UA" sz="18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є</a:t>
            </a:r>
            <a:r>
              <a:rPr sz="1800" b="1" spc="434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dirty="0">
                <a:solidFill>
                  <a:srgbClr val="0033CC"/>
                </a:solidFill>
                <a:latin typeface="Times New Roman"/>
                <a:cs typeface="Times New Roman"/>
              </a:rPr>
              <a:t>1</a:t>
            </a:r>
            <a:r>
              <a:rPr sz="1800" b="1" spc="42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ГПД.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lang="uk-UA" dirty="0" smtClean="0">
                <a:solidFill>
                  <a:srgbClr val="0033CC"/>
                </a:solidFill>
                <a:latin typeface="Times New Roman"/>
                <a:cs typeface="Times New Roman"/>
              </a:rPr>
              <a:t>57</a:t>
            </a:r>
            <a:r>
              <a:rPr sz="1800" spc="434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33CC"/>
                </a:solidFill>
                <a:latin typeface="Times New Roman"/>
                <a:cs typeface="Times New Roman"/>
              </a:rPr>
              <a:t>учнів</a:t>
            </a:r>
            <a:r>
              <a:rPr sz="1800" spc="-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середньої</a:t>
            </a:r>
            <a:r>
              <a:rPr sz="1800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ланки</a:t>
            </a:r>
            <a:endParaRPr sz="1800" dirty="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085" algn="l"/>
                <a:tab pos="299720" algn="l"/>
                <a:tab pos="638810" algn="l"/>
                <a:tab pos="2275840" algn="l"/>
              </a:tabLst>
            </a:pP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20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21</a:t>
            </a:r>
            <a:r>
              <a:rPr sz="1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/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202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</a:t>
            </a:r>
            <a:r>
              <a:rPr sz="1800" b="1" spc="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н.р.	</a:t>
            </a:r>
            <a:r>
              <a:rPr sz="1800" b="1">
                <a:solidFill>
                  <a:srgbClr val="0033CC"/>
                </a:solidFill>
                <a:latin typeface="Times New Roman"/>
                <a:cs typeface="Times New Roman"/>
              </a:rPr>
              <a:t>з </a:t>
            </a:r>
            <a:r>
              <a:rPr lang="uk-UA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6 </a:t>
            </a:r>
            <a:r>
              <a:rPr sz="18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випускників</a:t>
            </a:r>
            <a:r>
              <a:rPr sz="1800" b="1" spc="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9 </a:t>
            </a:r>
            <a:r>
              <a:rPr sz="18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класу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1 учня нагороджено Похвальною грамотою з української мови та літератури.</a:t>
            </a:r>
            <a:endParaRPr sz="1800" dirty="0">
              <a:latin typeface="Times New Roman"/>
              <a:cs typeface="Times New Roman"/>
            </a:endParaRPr>
          </a:p>
          <a:p>
            <a:pPr marL="66040" algn="ctr">
              <a:lnSpc>
                <a:spcPts val="3115"/>
              </a:lnSpc>
            </a:pPr>
            <a:endParaRPr lang="uk-UA" sz="2600" b="1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66040" algn="ctr">
              <a:lnSpc>
                <a:spcPts val="3115"/>
              </a:lnSpc>
            </a:pPr>
            <a:endParaRPr lang="uk-UA" sz="2600" b="1" dirty="0">
              <a:solidFill>
                <a:srgbClr val="000099"/>
              </a:solidFill>
              <a:latin typeface="Arial"/>
              <a:cs typeface="Arial"/>
            </a:endParaRPr>
          </a:p>
          <a:p>
            <a:pPr marL="66040" algn="ctr">
              <a:lnSpc>
                <a:spcPts val="3115"/>
              </a:lnSpc>
            </a:pPr>
            <a:r>
              <a:rPr sz="2600" b="1" dirty="0" err="1" smtClean="0">
                <a:solidFill>
                  <a:srgbClr val="000099"/>
                </a:solidFill>
                <a:latin typeface="Arial"/>
                <a:cs typeface="Arial"/>
              </a:rPr>
              <a:t>Режим</a:t>
            </a:r>
            <a:r>
              <a:rPr sz="2600" b="1" spc="-20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000099"/>
                </a:solidFill>
                <a:latin typeface="Arial"/>
                <a:cs typeface="Arial"/>
              </a:rPr>
              <a:t>роботи</a:t>
            </a:r>
            <a:r>
              <a:rPr sz="2600" b="1" spc="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000099"/>
                </a:solidFill>
                <a:latin typeface="Arial"/>
                <a:cs typeface="Arial"/>
              </a:rPr>
              <a:t>закладу</a:t>
            </a:r>
            <a:r>
              <a:rPr sz="2000" b="1" spc="-5" dirty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2515235" lvl="1" indent="-247650">
              <a:lnSpc>
                <a:spcPct val="100000"/>
              </a:lnSpc>
              <a:spcBef>
                <a:spcPts val="1455"/>
              </a:spcBef>
              <a:buClr>
                <a:srgbClr val="000000"/>
              </a:buClr>
              <a:buFont typeface="Microsoft Sans Serif"/>
              <a:buChar char="•"/>
              <a:tabLst>
                <a:tab pos="2515235" algn="l"/>
                <a:tab pos="2515870" algn="l"/>
              </a:tabLst>
            </a:pP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РЕЖИМ</a:t>
            </a:r>
            <a:r>
              <a:rPr sz="16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НАВЧАННЯ</a:t>
            </a:r>
            <a:r>
              <a:rPr sz="16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–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П’ЯТИДЕННИЙ</a:t>
            </a:r>
            <a:r>
              <a:rPr sz="1600" b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;</a:t>
            </a:r>
            <a:endParaRPr sz="1600" dirty="0">
              <a:latin typeface="Times New Roman"/>
              <a:cs typeface="Times New Roman"/>
            </a:endParaRPr>
          </a:p>
          <a:p>
            <a:pPr marL="2673350" lvl="2" indent="-247015">
              <a:lnSpc>
                <a:spcPct val="100000"/>
              </a:lnSpc>
              <a:spcBef>
                <a:spcPts val="384"/>
              </a:spcBef>
              <a:buClr>
                <a:srgbClr val="000000"/>
              </a:buClr>
              <a:buFont typeface="Microsoft Sans Serif"/>
              <a:buChar char="•"/>
              <a:tabLst>
                <a:tab pos="2673350" algn="l"/>
                <a:tab pos="2673985" algn="l"/>
              </a:tabLst>
            </a:pP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ПОЧАТОК</a:t>
            </a:r>
            <a:r>
              <a:rPr sz="1600" b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ЗАНЯТЬ</a:t>
            </a:r>
            <a:r>
              <a:rPr sz="16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–</a:t>
            </a:r>
            <a:r>
              <a:rPr sz="16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</a:t>
            </a:r>
            <a:r>
              <a:rPr sz="16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8.</a:t>
            </a:r>
            <a:r>
              <a:rPr lang="uk-UA" sz="16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3</a:t>
            </a:r>
            <a:r>
              <a:rPr sz="16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0</a:t>
            </a:r>
            <a:r>
              <a:rPr sz="16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ГОДИНІ;</a:t>
            </a:r>
            <a:endParaRPr sz="1600" dirty="0">
              <a:latin typeface="Times New Roman"/>
              <a:cs typeface="Times New Roman"/>
            </a:endParaRPr>
          </a:p>
          <a:p>
            <a:pPr marL="895985" indent="-247015">
              <a:lnSpc>
                <a:spcPct val="100000"/>
              </a:lnSpc>
              <a:spcBef>
                <a:spcPts val="390"/>
              </a:spcBef>
              <a:buClr>
                <a:srgbClr val="000000"/>
              </a:buClr>
              <a:buFont typeface="Microsoft Sans Serif"/>
              <a:buChar char="•"/>
              <a:tabLst>
                <a:tab pos="895985" algn="l"/>
                <a:tab pos="896619" algn="l"/>
              </a:tabLst>
            </a:pPr>
            <a:r>
              <a:rPr sz="16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ТРИВАЛІСТЬ</a:t>
            </a:r>
            <a:r>
              <a:rPr sz="1600" b="1" spc="1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УРОКІВ</a:t>
            </a:r>
            <a:r>
              <a:rPr sz="1600" b="1" spc="4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відповідно</a:t>
            </a:r>
            <a:r>
              <a:rPr sz="1600" b="1" spc="3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до</a:t>
            </a:r>
            <a:r>
              <a:rPr sz="16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статті</a:t>
            </a:r>
            <a:r>
              <a:rPr sz="1600" b="1" spc="6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16</a:t>
            </a:r>
            <a:r>
              <a:rPr sz="16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Закону</a:t>
            </a:r>
            <a:r>
              <a:rPr sz="16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України</a:t>
            </a:r>
            <a:r>
              <a:rPr sz="16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«Про</a:t>
            </a:r>
            <a:r>
              <a:rPr sz="16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загальну</a:t>
            </a:r>
            <a:endParaRPr sz="1600" dirty="0">
              <a:latin typeface="Times New Roman"/>
              <a:cs typeface="Times New Roman"/>
            </a:endParaRPr>
          </a:p>
          <a:p>
            <a:pPr marL="642620" algn="ctr">
              <a:lnSpc>
                <a:spcPct val="100000"/>
              </a:lnSpc>
              <a:spcBef>
                <a:spcPts val="380"/>
              </a:spcBef>
            </a:pP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середню</a:t>
            </a:r>
            <a:r>
              <a:rPr sz="16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освіту»;</a:t>
            </a:r>
            <a:endParaRPr sz="1600" dirty="0">
              <a:latin typeface="Times New Roman"/>
              <a:cs typeface="Times New Roman"/>
            </a:endParaRPr>
          </a:p>
          <a:p>
            <a:pPr marL="1788160" lvl="1" indent="-247650">
              <a:lnSpc>
                <a:spcPct val="100000"/>
              </a:lnSpc>
              <a:spcBef>
                <a:spcPts val="385"/>
              </a:spcBef>
              <a:buClr>
                <a:srgbClr val="000000"/>
              </a:buClr>
              <a:buFont typeface="Microsoft Sans Serif"/>
              <a:buChar char="•"/>
              <a:tabLst>
                <a:tab pos="1788160" algn="l"/>
                <a:tab pos="1788795" algn="l"/>
              </a:tabLst>
            </a:pP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ТРИВАЛІСТЬ</a:t>
            </a:r>
            <a:r>
              <a:rPr sz="16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ПЕРЕРВ</a:t>
            </a:r>
            <a:r>
              <a:rPr sz="16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відповідно</a:t>
            </a:r>
            <a:r>
              <a:rPr sz="16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до</a:t>
            </a:r>
            <a:r>
              <a:rPr sz="16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чинного</a:t>
            </a:r>
            <a:r>
              <a:rPr sz="16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Положення</a:t>
            </a:r>
            <a:endParaRPr sz="1600" dirty="0">
              <a:latin typeface="Times New Roman"/>
              <a:cs typeface="Times New Roman"/>
            </a:endParaRPr>
          </a:p>
          <a:p>
            <a:pPr marL="2623185" lvl="2" indent="-247650">
              <a:lnSpc>
                <a:spcPct val="100000"/>
              </a:lnSpc>
              <a:spcBef>
                <a:spcPts val="385"/>
              </a:spcBef>
              <a:buClr>
                <a:srgbClr val="000000"/>
              </a:buClr>
              <a:buFont typeface="Microsoft Sans Serif"/>
              <a:buChar char="•"/>
              <a:tabLst>
                <a:tab pos="2623185" algn="l"/>
                <a:tab pos="2623820" algn="l"/>
              </a:tabLst>
            </a:pP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про</a:t>
            </a:r>
            <a:r>
              <a:rPr sz="16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загальноосвітній</a:t>
            </a:r>
            <a:r>
              <a:rPr sz="16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навчальний</a:t>
            </a:r>
            <a:r>
              <a:rPr sz="1600" b="1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заклад</a:t>
            </a:r>
            <a:endParaRPr sz="1600" dirty="0">
              <a:latin typeface="Times New Roman"/>
              <a:cs typeface="Times New Roman"/>
            </a:endParaRPr>
          </a:p>
          <a:p>
            <a:pPr marL="2449830" indent="-1772285">
              <a:lnSpc>
                <a:spcPct val="100000"/>
              </a:lnSpc>
              <a:spcBef>
                <a:spcPts val="385"/>
              </a:spcBef>
              <a:buClr>
                <a:srgbClr val="000000"/>
              </a:buClr>
              <a:buFont typeface="Microsoft Sans Serif"/>
              <a:buChar char="•"/>
              <a:tabLst>
                <a:tab pos="2449830" algn="l"/>
                <a:tab pos="2450465" algn="l"/>
              </a:tabLst>
            </a:pP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(постанова</a:t>
            </a:r>
            <a:r>
              <a:rPr sz="16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Кабінету</a:t>
            </a:r>
            <a:r>
              <a:rPr sz="1600" b="1" spc="4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Міністрів</a:t>
            </a:r>
            <a:r>
              <a:rPr sz="1600" b="1" spc="4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України</a:t>
            </a:r>
            <a:r>
              <a:rPr sz="16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від</a:t>
            </a:r>
            <a:r>
              <a:rPr sz="16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27.08.2010</a:t>
            </a:r>
            <a:r>
              <a:rPr sz="16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№</a:t>
            </a:r>
            <a:r>
              <a:rPr sz="1600" b="1" spc="5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800000"/>
                </a:solidFill>
                <a:latin typeface="Times New Roman"/>
                <a:cs typeface="Times New Roman"/>
              </a:rPr>
              <a:t>778)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05890" y="203707"/>
            <a:ext cx="71945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2000" dirty="0" smtClean="0">
                <a:latin typeface="Times New Roman"/>
                <a:cs typeface="Times New Roman"/>
              </a:rPr>
              <a:t>Відповідно до наказу по </a:t>
            </a:r>
            <a:r>
              <a:rPr lang="uk-UA" sz="2000" dirty="0" err="1" smtClean="0">
                <a:latin typeface="Times New Roman"/>
                <a:cs typeface="Times New Roman"/>
              </a:rPr>
              <a:t>Раківській</a:t>
            </a:r>
            <a:r>
              <a:rPr lang="uk-UA" sz="2000" dirty="0" smtClean="0">
                <a:latin typeface="Times New Roman"/>
                <a:cs typeface="Times New Roman"/>
              </a:rPr>
              <a:t> гімназії від 10 вересня 2021 року №67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8100" y="508507"/>
            <a:ext cx="8009890" cy="47822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1660" marR="276225" indent="339725">
              <a:lnSpc>
                <a:spcPct val="100000"/>
              </a:lnSpc>
              <a:spcBef>
                <a:spcPts val="105"/>
              </a:spcBef>
              <a:tabLst>
                <a:tab pos="5067300" algn="l"/>
              </a:tabLst>
            </a:pPr>
            <a:endParaRPr lang="uk-UA" sz="2000" b="1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581660" marR="276225" indent="339725">
              <a:lnSpc>
                <a:spcPct val="100000"/>
              </a:lnSpc>
              <a:spcBef>
                <a:spcPts val="105"/>
              </a:spcBef>
              <a:tabLst>
                <a:tab pos="5067300" algn="l"/>
              </a:tabLst>
            </a:pPr>
            <a:endParaRPr lang="uk-UA" sz="2000" b="1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581660" marR="276225" indent="339725">
              <a:lnSpc>
                <a:spcPct val="100000"/>
              </a:lnSpc>
              <a:spcBef>
                <a:spcPts val="105"/>
              </a:spcBef>
              <a:tabLst>
                <a:tab pos="5067300" algn="l"/>
              </a:tabLst>
            </a:pPr>
            <a:r>
              <a:rPr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«</a:t>
            </a:r>
            <a:r>
              <a:rPr sz="2000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Про</a:t>
            </a:r>
            <a:r>
              <a:rPr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організацію</a:t>
            </a:r>
            <a:r>
              <a:rPr sz="20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методичної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>
                <a:solidFill>
                  <a:srgbClr val="800000"/>
                </a:solidFill>
                <a:latin typeface="Times New Roman"/>
                <a:cs typeface="Times New Roman"/>
              </a:rPr>
              <a:t>роботи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в </a:t>
            </a:r>
            <a:r>
              <a:rPr lang="uk-UA" sz="2000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Раківській</a:t>
            </a:r>
            <a:r>
              <a:rPr lang="uk-UA"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гімназії </a:t>
            </a:r>
            <a:r>
              <a:rPr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у 20</a:t>
            </a:r>
            <a:r>
              <a:rPr lang="uk-UA"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21</a:t>
            </a:r>
            <a:r>
              <a:rPr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/202</a:t>
            </a:r>
            <a:r>
              <a:rPr lang="uk-UA"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r>
              <a:rPr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навчальному році»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сформовано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і </a:t>
            </a:r>
            <a:r>
              <a:rPr sz="20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діє</a:t>
            </a:r>
            <a:r>
              <a:rPr sz="20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3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МО</a:t>
            </a:r>
            <a:r>
              <a:rPr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:</a:t>
            </a:r>
            <a:endParaRPr lang="uk-UA" sz="2000" b="1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581660" marR="276225" indent="339725">
              <a:lnSpc>
                <a:spcPct val="100000"/>
              </a:lnSpc>
              <a:spcBef>
                <a:spcPts val="105"/>
              </a:spcBef>
              <a:tabLst>
                <a:tab pos="5067300" algn="l"/>
              </a:tabLst>
            </a:pPr>
            <a:endParaRPr sz="2000" dirty="0" smtClean="0">
              <a:latin typeface="Times New Roman"/>
              <a:cs typeface="Times New Roman"/>
            </a:endParaRPr>
          </a:p>
          <a:p>
            <a:pPr marL="12700" marR="6350">
              <a:lnSpc>
                <a:spcPct val="107100"/>
              </a:lnSpc>
              <a:tabLst>
                <a:tab pos="1842770" algn="l"/>
                <a:tab pos="3609340" algn="l"/>
                <a:tab pos="3650615" algn="l"/>
                <a:tab pos="5140325" algn="l"/>
                <a:tab pos="7034530" algn="l"/>
              </a:tabLst>
            </a:pPr>
            <a:r>
              <a:rPr lang="uk-UA" sz="2650" dirty="0" smtClean="0">
                <a:latin typeface="Times New Roman"/>
                <a:cs typeface="Times New Roman"/>
              </a:rPr>
              <a:t>- </a:t>
            </a:r>
            <a:r>
              <a:rPr sz="24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мет</a:t>
            </a:r>
            <a:r>
              <a:rPr sz="24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одичне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	об’єднання		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вчителі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в	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початко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в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и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х	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ласів, 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вихователів</a:t>
            </a:r>
            <a:r>
              <a:rPr sz="24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ГПД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	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(керівник</a:t>
            </a:r>
            <a:r>
              <a:rPr sz="24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–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Граб М.Д.</a:t>
            </a:r>
            <a:r>
              <a:rPr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)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12700" marR="7620">
              <a:lnSpc>
                <a:spcPct val="107100"/>
              </a:lnSpc>
              <a:buClr>
                <a:srgbClr val="000000"/>
              </a:buClr>
              <a:buFont typeface="Times New Roman"/>
              <a:buChar char="-"/>
              <a:tabLst>
                <a:tab pos="191135" algn="l"/>
                <a:tab pos="1821814" algn="l"/>
                <a:tab pos="2705735" algn="l"/>
                <a:tab pos="3533140" algn="l"/>
                <a:tab pos="4847590" algn="l"/>
                <a:tab pos="6528434" algn="l"/>
                <a:tab pos="7109459" algn="l"/>
              </a:tabLst>
            </a:pP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мет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одичне	об’єдна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ня	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к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ласни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х	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керів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н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икі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в	</a:t>
            </a:r>
            <a:r>
              <a:rPr lang="uk-UA"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5</a:t>
            </a:r>
            <a:r>
              <a:rPr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-9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кла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с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ів 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(керівник</a:t>
            </a:r>
            <a:r>
              <a:rPr sz="24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–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Р</a:t>
            </a:r>
            <a:r>
              <a:rPr lang="uk-UA" sz="24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ябець</a:t>
            </a:r>
            <a:r>
              <a:rPr lang="uk-UA"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 М.Ю.</a:t>
            </a:r>
            <a:r>
              <a:rPr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)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Char char="-"/>
            </a:pPr>
            <a:endParaRPr sz="2850" dirty="0">
              <a:latin typeface="Times New Roman"/>
              <a:cs typeface="Times New Roman"/>
            </a:endParaRPr>
          </a:p>
          <a:p>
            <a:pPr marL="190500" indent="-178435">
              <a:lnSpc>
                <a:spcPct val="100000"/>
              </a:lnSpc>
              <a:buClr>
                <a:srgbClr val="000000"/>
              </a:buClr>
              <a:buFont typeface="Times New Roman"/>
              <a:buChar char="-"/>
              <a:tabLst>
                <a:tab pos="191135" algn="l"/>
              </a:tabLst>
            </a:pP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методичне</a:t>
            </a:r>
            <a:r>
              <a:rPr sz="2400" b="1" spc="1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обєднання</a:t>
            </a:r>
            <a:r>
              <a:rPr sz="2400" b="1" spc="1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вчителів</a:t>
            </a:r>
            <a:r>
              <a:rPr sz="2400" b="1" spc="1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творчої</a:t>
            </a:r>
            <a:r>
              <a:rPr sz="2400" b="1" spc="15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групи</a:t>
            </a:r>
            <a:r>
              <a:rPr sz="2400" b="1" spc="15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(керівник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–</a:t>
            </a:r>
            <a:r>
              <a:rPr lang="uk-UA" sz="2400" b="1" spc="-3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Євчинець</a:t>
            </a:r>
            <a:r>
              <a:rPr lang="uk-UA" sz="2400" b="1" spc="-3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Г.Ю.</a:t>
            </a:r>
            <a:r>
              <a:rPr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)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0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5562600"/>
            <a:ext cx="8231124" cy="2705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23438" y="1485138"/>
            <a:ext cx="0" cy="6172200"/>
          </a:xfrm>
          <a:custGeom>
            <a:avLst/>
            <a:gdLst/>
            <a:ahLst/>
            <a:cxnLst/>
            <a:rect l="l" t="t" r="r" b="b"/>
            <a:pathLst>
              <a:path h="6172200">
                <a:moveTo>
                  <a:pt x="0" y="0"/>
                </a:moveTo>
                <a:lnTo>
                  <a:pt x="0" y="617220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 rot="16200000">
            <a:off x="1028702" y="114300"/>
            <a:ext cx="6858000" cy="8915401"/>
            <a:chOff x="0" y="0"/>
            <a:chExt cx="6858000" cy="91014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" y="0"/>
              <a:ext cx="3572254" cy="850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5744" y="0"/>
              <a:ext cx="3572255" cy="8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50391"/>
              <a:ext cx="6857999" cy="82509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2879" y="2860548"/>
            <a:ext cx="1454150" cy="5638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62230" rIns="0" bIns="0" rtlCol="0">
            <a:spAutoFit/>
          </a:bodyPr>
          <a:lstStyle/>
          <a:p>
            <a:pPr marL="191135" marR="94615" indent="-60325">
              <a:lnSpc>
                <a:spcPct val="100000"/>
              </a:lnSpc>
              <a:spcBef>
                <a:spcPts val="490"/>
              </a:spcBef>
            </a:pPr>
            <a:r>
              <a:rPr sz="1400" spc="-5" dirty="0">
                <a:latin typeface="Times New Roman"/>
                <a:cs typeface="Times New Roman"/>
              </a:rPr>
              <a:t>Р</a:t>
            </a:r>
            <a:r>
              <a:rPr sz="1400" spc="5" dirty="0">
                <a:latin typeface="Times New Roman"/>
                <a:cs typeface="Times New Roman"/>
              </a:rPr>
              <a:t>обо</a:t>
            </a:r>
            <a:r>
              <a:rPr sz="1400" dirty="0">
                <a:latin typeface="Times New Roman"/>
                <a:cs typeface="Times New Roman"/>
              </a:rPr>
              <a:t>та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вч</a:t>
            </a:r>
            <a:r>
              <a:rPr sz="1400" spc="5" dirty="0">
                <a:latin typeface="Times New Roman"/>
                <a:cs typeface="Times New Roman"/>
              </a:rPr>
              <a:t>и</a:t>
            </a:r>
            <a:r>
              <a:rPr sz="1400" dirty="0">
                <a:latin typeface="Times New Roman"/>
                <a:cs typeface="Times New Roman"/>
              </a:rPr>
              <a:t>телів  творчої</a:t>
            </a:r>
            <a:r>
              <a:rPr sz="1400" spc="2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групи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02158" y="2910077"/>
            <a:ext cx="12452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390" marR="5080" indent="-6032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Times New Roman"/>
                <a:cs typeface="Times New Roman"/>
              </a:rPr>
              <a:t>Р</a:t>
            </a:r>
            <a:r>
              <a:rPr sz="1400" spc="5" dirty="0">
                <a:latin typeface="Times New Roman"/>
                <a:cs typeface="Times New Roman"/>
              </a:rPr>
              <a:t>обо</a:t>
            </a:r>
            <a:r>
              <a:rPr sz="1400" dirty="0">
                <a:latin typeface="Times New Roman"/>
                <a:cs typeface="Times New Roman"/>
              </a:rPr>
              <a:t>та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вч</a:t>
            </a:r>
            <a:r>
              <a:rPr sz="1400" spc="5" dirty="0">
                <a:latin typeface="Times New Roman"/>
                <a:cs typeface="Times New Roman"/>
              </a:rPr>
              <a:t>и</a:t>
            </a:r>
            <a:r>
              <a:rPr sz="1400" dirty="0">
                <a:latin typeface="Times New Roman"/>
                <a:cs typeface="Times New Roman"/>
              </a:rPr>
              <a:t>телів  творчої</a:t>
            </a:r>
            <a:r>
              <a:rPr sz="1400" spc="2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групи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98805" y="196596"/>
            <a:ext cx="6857998" cy="8293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38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32611" y="712851"/>
            <a:ext cx="6031865" cy="2358390"/>
            <a:chOff x="1332611" y="712851"/>
            <a:chExt cx="6031865" cy="23583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7391" y="856488"/>
              <a:ext cx="3617975" cy="22143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2611" y="712851"/>
              <a:ext cx="6031865" cy="47332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8739" y="1232408"/>
            <a:ext cx="8746490" cy="587231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248920" indent="170180">
              <a:lnSpc>
                <a:spcPct val="101800"/>
              </a:lnSpc>
              <a:spcBef>
                <a:spcPts val="55"/>
              </a:spcBef>
            </a:pP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Важливою</a:t>
            </a:r>
            <a:r>
              <a:rPr sz="1900" b="1" spc="5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складовою</a:t>
            </a:r>
            <a:r>
              <a:rPr sz="19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методичної</a:t>
            </a:r>
            <a:r>
              <a:rPr sz="19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роботи</a:t>
            </a:r>
            <a:r>
              <a:rPr sz="19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</a:t>
            </a: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школі</a:t>
            </a:r>
            <a:r>
              <a:rPr sz="19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є</a:t>
            </a:r>
            <a:r>
              <a:rPr sz="1900" b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робота</a:t>
            </a:r>
            <a:r>
              <a:rPr sz="19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 обдарованими </a:t>
            </a:r>
            <a:r>
              <a:rPr sz="19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учнями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,</a:t>
            </a:r>
            <a:r>
              <a:rPr sz="19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яка</a:t>
            </a:r>
            <a:r>
              <a:rPr sz="19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відобразилася</a:t>
            </a:r>
            <a:r>
              <a:rPr sz="1900" b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</a:t>
            </a:r>
            <a:r>
              <a:rPr sz="19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результативності</a:t>
            </a:r>
            <a:r>
              <a:rPr sz="19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участі</a:t>
            </a:r>
            <a:r>
              <a:rPr sz="19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школярів</a:t>
            </a:r>
            <a:r>
              <a:rPr sz="1900" b="1" spc="4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</a:t>
            </a:r>
            <a:r>
              <a:rPr sz="19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2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5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конкурсах,</a:t>
            </a:r>
            <a:r>
              <a:rPr sz="1900" b="1" spc="3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які</a:t>
            </a:r>
            <a:r>
              <a:rPr sz="19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проводилися</a:t>
            </a:r>
            <a:r>
              <a:rPr sz="1900" b="1" spc="4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 err="1">
                <a:solidFill>
                  <a:srgbClr val="800000"/>
                </a:solidFill>
                <a:latin typeface="Times New Roman"/>
                <a:cs typeface="Times New Roman"/>
              </a:rPr>
              <a:t>протягом</a:t>
            </a:r>
            <a:r>
              <a:rPr sz="1900" b="1" spc="5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20</a:t>
            </a:r>
            <a:r>
              <a:rPr lang="uk-UA" sz="19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21</a:t>
            </a:r>
            <a:r>
              <a:rPr sz="19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-2020</a:t>
            </a:r>
            <a:r>
              <a:rPr lang="uk-UA" sz="1900" b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н.р</a:t>
            </a:r>
            <a:r>
              <a:rPr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.:</a:t>
            </a:r>
            <a:endParaRPr sz="1900" dirty="0">
              <a:latin typeface="Times New Roman"/>
              <a:cs typeface="Times New Roman"/>
            </a:endParaRPr>
          </a:p>
          <a:p>
            <a:pPr marL="12700" marR="579755">
              <a:lnSpc>
                <a:spcPct val="100000"/>
              </a:lnSpc>
              <a:buChar char="-"/>
              <a:tabLst>
                <a:tab pos="154940" algn="l"/>
              </a:tabLst>
            </a:pPr>
            <a:r>
              <a:rPr lang="uk-UA"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участь у конкурсі «Новорічна композиція» та Український сувенір»</a:t>
            </a:r>
            <a:endParaRPr sz="1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Times New Roman"/>
              <a:buChar char="-"/>
              <a:tabLst>
                <a:tab pos="354965" algn="l"/>
                <a:tab pos="355600" algn="l"/>
              </a:tabLst>
            </a:pP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Участь у ІІ Міжнародному уроці доброти, керівник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Семаль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О.В.</a:t>
            </a:r>
          </a:p>
          <a:p>
            <a:pPr marL="355600" marR="99060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-"/>
              <a:tabLst>
                <a:tab pos="354965" algn="l"/>
                <a:tab pos="355600" algn="l"/>
              </a:tabLst>
            </a:pPr>
            <a:r>
              <a:rPr lang="uk-UA" sz="19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Участь в ХІ Всеукраїнському </a:t>
            </a:r>
            <a:r>
              <a:rPr lang="uk-UA" sz="19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проєкті</a:t>
            </a:r>
            <a:r>
              <a:rPr lang="uk-UA" sz="19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« Північні пошуки», керівник </a:t>
            </a:r>
            <a:r>
              <a:rPr lang="uk-UA" sz="19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Семаль</a:t>
            </a:r>
            <a:r>
              <a:rPr lang="uk-UA" sz="19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О.В.</a:t>
            </a:r>
          </a:p>
          <a:p>
            <a:pPr marL="355600" marR="603885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-"/>
              <a:tabLst>
                <a:tab pos="354965" algn="l"/>
                <a:tab pos="355600" algn="l"/>
              </a:tabLst>
            </a:pP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Виставка-конкурс декоративно-ужиткового і образотворчого мистецтва « Знай і люби свій край» (Граб С.М.,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Микловда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Н.П., Граб М.Д.,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Мінькович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Є.М.,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Малеш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В.В.,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Рогулич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В.Ю.,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Малеш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А.В..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Янкович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О.О.)</a:t>
            </a:r>
          </a:p>
          <a:p>
            <a:pPr marL="355600" marR="603885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-"/>
              <a:tabLst>
                <a:tab pos="354965" algn="l"/>
                <a:tab pos="355600" algn="l"/>
              </a:tabLst>
            </a:pP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Всеукраїнський конкурс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дослідницько-експерементальних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робіт з природознавства «Юний дослідник» , Король Аліна, 5 клас (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керіник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Євчинець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Г.Ю.) </a:t>
            </a:r>
          </a:p>
          <a:p>
            <a:pPr marL="355600" marR="603885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-"/>
              <a:tabLst>
                <a:tab pos="354965" algn="l"/>
                <a:tab pos="355600" algn="l"/>
              </a:tabLst>
            </a:pP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Всеукраїнська олімпіада «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Всеосвіта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. Осінь – 2021»,  Всеукраїнський конкурс «Мандрівникам належить світ»,  конкурс «Захисники України: історія </a:t>
            </a:r>
            <a:r>
              <a:rPr lang="uk-UA" sz="1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й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сьогодення», Дерев</a:t>
            </a:r>
            <a:r>
              <a:rPr lang="en-US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’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янко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Євгенія, Всеукраїнський конкурс «Зимові свята в традиціях нашого народу» (дипломи та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сертефікати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) – </a:t>
            </a:r>
            <a:r>
              <a:rPr lang="uk-UA" sz="19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Стецяк</a:t>
            </a:r>
            <a:r>
              <a:rPr lang="uk-UA" sz="19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В.І.</a:t>
            </a:r>
          </a:p>
          <a:p>
            <a:pPr marL="355600" marR="603885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-"/>
              <a:tabLst>
                <a:tab pos="354965" algn="l"/>
                <a:tab pos="355600" algn="l"/>
              </a:tabLst>
            </a:pPr>
            <a:endParaRPr lang="uk-UA" sz="1900" b="1" spc="-5" dirty="0" smtClean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144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0" y="271018"/>
            <a:ext cx="7772400" cy="47282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237490" algn="ctr">
              <a:lnSpc>
                <a:spcPts val="3460"/>
              </a:lnSpc>
              <a:spcBef>
                <a:spcPts val="535"/>
              </a:spcBef>
            </a:pPr>
            <a:r>
              <a:rPr sz="2000" b="0" dirty="0">
                <a:solidFill>
                  <a:srgbClr val="0070C0"/>
                </a:solidFill>
                <a:latin typeface="Arial Black"/>
                <a:cs typeface="Arial Black"/>
              </a:rPr>
              <a:t>Методичне </a:t>
            </a:r>
            <a:r>
              <a:rPr sz="2000" b="0" dirty="0" err="1">
                <a:solidFill>
                  <a:srgbClr val="0070C0"/>
                </a:solidFill>
                <a:latin typeface="Arial Black"/>
                <a:cs typeface="Arial Black"/>
              </a:rPr>
              <a:t>об'єднання</a:t>
            </a:r>
            <a:r>
              <a:rPr sz="2000" b="0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2000" b="0" spc="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uk-UA" sz="2000" b="0" spc="5" dirty="0" smtClean="0">
                <a:solidFill>
                  <a:srgbClr val="0070C0"/>
                </a:solidFill>
                <a:latin typeface="Arial Black"/>
                <a:cs typeface="Arial Black"/>
              </a:rPr>
              <a:t>класних керівників</a:t>
            </a:r>
            <a:endParaRPr sz="2000" dirty="0">
              <a:solidFill>
                <a:srgbClr val="0070C0"/>
              </a:solidFill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800" y="1371600"/>
            <a:ext cx="8610600" cy="942174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7465" algn="ctr">
              <a:lnSpc>
                <a:spcPct val="106800"/>
              </a:lnSpc>
              <a:spcBef>
                <a:spcPts val="85"/>
              </a:spcBef>
            </a:pPr>
            <a:r>
              <a:rPr sz="20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0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21</a:t>
            </a:r>
            <a:r>
              <a:rPr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20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н.р. МО </a:t>
            </a:r>
            <a:r>
              <a:rPr lang="uk-UA" sz="2000" spc="-5" dirty="0" smtClean="0">
                <a:latin typeface="Times New Roman" pitchFamily="18" charset="0"/>
                <a:cs typeface="Times New Roman" pitchFamily="18" charset="0"/>
              </a:rPr>
              <a:t>класних керівників</a:t>
            </a:r>
            <a:r>
              <a:rPr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працювало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sz="2000" spc="-5" dirty="0" err="1">
                <a:latin typeface="Times New Roman" pitchFamily="18" charset="0"/>
                <a:cs typeface="Times New Roman" pitchFamily="18" charset="0"/>
              </a:rPr>
              <a:t>проблемним</a:t>
            </a:r>
            <a:r>
              <a:rPr sz="20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 err="1" smtClean="0">
                <a:latin typeface="Times New Roman" pitchFamily="18" charset="0"/>
                <a:cs typeface="Times New Roman" pitchFamily="18" charset="0"/>
              </a:rPr>
              <a:t>питанням</a:t>
            </a:r>
            <a:r>
              <a:rPr lang="uk-UA" sz="2000" spc="20" dirty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000" spc="2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37465" algn="ctr">
              <a:lnSpc>
                <a:spcPct val="106800"/>
              </a:lnSpc>
              <a:spcBef>
                <a:spcPts val="85"/>
              </a:spcBef>
            </a:pPr>
            <a:r>
              <a:rPr sz="2400" b="1" spc="-145" dirty="0" smtClean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i="1" spc="-14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Удосконалення роботи класного керівника з комплексного виховання учнів, формування в них активної життєвої позиції, правильного розуміння громадянського </a:t>
            </a:r>
            <a:r>
              <a:rPr lang="uk-UA" sz="2400" b="1" i="1" spc="-145" dirty="0" err="1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обов</a:t>
            </a:r>
            <a:r>
              <a:rPr lang="en-US" sz="2400" b="1" i="1" spc="-14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i="1" spc="-145" dirty="0" err="1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язку</a:t>
            </a:r>
            <a:r>
              <a:rPr sz="2400" b="1" i="1" spc="-290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400" b="1" i="1" spc="-290" dirty="0" smtClean="0">
              <a:solidFill>
                <a:srgbClr val="001F5F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7465" algn="ctr">
              <a:lnSpc>
                <a:spcPct val="106800"/>
              </a:lnSpc>
              <a:spcBef>
                <a:spcPts val="85"/>
              </a:spcBef>
            </a:pPr>
            <a:r>
              <a:rPr lang="uk-UA" sz="2400" b="1" i="1" spc="-2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Методичне об</a:t>
            </a:r>
            <a:r>
              <a:rPr lang="en-US" sz="2400" b="1" i="1" spc="-2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i="1" spc="-2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єднання класних керівників – це об</a:t>
            </a:r>
            <a:r>
              <a:rPr lang="en-US" sz="2400" b="1" i="1" spc="-2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i="1" spc="-2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єднання класних керівників старшої ланки, створене з метою методичного забезпечення виховного процесу,  дослідження його ефективності, підвищення </a:t>
            </a:r>
            <a:r>
              <a:rPr lang="uk-UA" sz="2400" b="1" i="1" spc="-29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профечійної</a:t>
            </a:r>
            <a:r>
              <a:rPr lang="uk-UA" sz="2400" b="1" i="1" spc="-2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майстерності педагогів.</a:t>
            </a:r>
            <a:endParaRPr lang="uk-UA" sz="2400" b="1" i="1" spc="-5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7465" algn="ctr">
              <a:lnSpc>
                <a:spcPct val="106800"/>
              </a:lnSpc>
              <a:spcBef>
                <a:spcPts val="85"/>
              </a:spcBef>
            </a:pPr>
            <a:r>
              <a:rPr lang="ru-RU" sz="2400" dirty="0" err="1" smtClean="0">
                <a:solidFill>
                  <a:srgbClr val="0070C0"/>
                </a:solidFill>
                <a:latin typeface="Arial Black"/>
                <a:cs typeface="Arial Black"/>
              </a:rPr>
              <a:t>Методичне</a:t>
            </a:r>
            <a:r>
              <a:rPr lang="ru-RU" sz="2400" dirty="0" smtClean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spc="-5" dirty="0" err="1">
                <a:solidFill>
                  <a:srgbClr val="0070C0"/>
                </a:solidFill>
                <a:latin typeface="Arial Black"/>
                <a:cs typeface="Arial Black"/>
              </a:rPr>
              <a:t>об'єднання</a:t>
            </a:r>
            <a:r>
              <a:rPr lang="ru-RU" sz="2400" spc="-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Arial Black"/>
                <a:cs typeface="Arial Black"/>
              </a:rPr>
              <a:t>вчителів</a:t>
            </a:r>
            <a:r>
              <a:rPr lang="ru-RU" sz="2400" spc="-45" dirty="0" smtClean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Arial Black"/>
                <a:cs typeface="Arial Black"/>
              </a:rPr>
              <a:t>початкових</a:t>
            </a:r>
            <a:r>
              <a:rPr lang="ru-RU" sz="2400" spc="-30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spc="-5" dirty="0" err="1">
                <a:solidFill>
                  <a:srgbClr val="0070C0"/>
                </a:solidFill>
                <a:latin typeface="Arial Black"/>
                <a:cs typeface="Arial Black"/>
              </a:rPr>
              <a:t>класів</a:t>
            </a:r>
            <a:r>
              <a:rPr lang="ru-RU" sz="2400" spc="-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spc="-105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spc="-5" dirty="0" err="1">
                <a:solidFill>
                  <a:srgbClr val="0070C0"/>
                </a:solidFill>
                <a:latin typeface="Arial Black"/>
                <a:cs typeface="Arial Black"/>
              </a:rPr>
              <a:t>вихователів</a:t>
            </a:r>
            <a:r>
              <a:rPr lang="ru-RU" sz="2400" spc="-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Arial Black"/>
                <a:cs typeface="Arial Black"/>
              </a:rPr>
              <a:t>ГПД </a:t>
            </a:r>
            <a:endParaRPr lang="ru-RU" sz="2400" dirty="0" smtClean="0">
              <a:solidFill>
                <a:srgbClr val="0070C0"/>
              </a:solidFill>
              <a:latin typeface="Arial Black"/>
              <a:cs typeface="Arial Black"/>
            </a:endParaRPr>
          </a:p>
          <a:p>
            <a:pPr marL="12700" marR="475615" indent="5715" algn="ctr">
              <a:lnSpc>
                <a:spcPct val="106900"/>
              </a:lnSpc>
              <a:spcBef>
                <a:spcPts val="90"/>
              </a:spcBef>
              <a:tabLst>
                <a:tab pos="1129665" algn="l"/>
                <a:tab pos="2042160" algn="l"/>
                <a:tab pos="3620135" algn="l"/>
                <a:tab pos="3768090" algn="l"/>
                <a:tab pos="4402455" algn="l"/>
                <a:tab pos="5064760" algn="l"/>
              </a:tabLst>
            </a:pPr>
            <a:r>
              <a:rPr lang="ru-RU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Члени	</a:t>
            </a:r>
            <a:r>
              <a:rPr lang="ru-RU" sz="24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методоб’є</a:t>
            </a:r>
            <a:r>
              <a:rPr lang="ru-RU" sz="2400" b="1" spc="-10" dirty="0" err="1">
                <a:solidFill>
                  <a:srgbClr val="800000"/>
                </a:solidFill>
                <a:latin typeface="Times New Roman"/>
                <a:cs typeface="Times New Roman"/>
              </a:rPr>
              <a:t>д</a:t>
            </a:r>
            <a:r>
              <a:rPr lang="ru-RU" sz="24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нанн</a:t>
            </a:r>
            <a:r>
              <a:rPr lang="ru-RU" sz="2400" b="1" dirty="0" err="1">
                <a:solidFill>
                  <a:srgbClr val="800000"/>
                </a:solidFill>
                <a:latin typeface="Times New Roman"/>
                <a:cs typeface="Times New Roman"/>
              </a:rPr>
              <a:t>я</a:t>
            </a:r>
            <a:r>
              <a:rPr lang="ru-RU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lang="ru-RU" sz="24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вчителі</a:t>
            </a:r>
            <a:r>
              <a:rPr lang="ru-RU" sz="2400" b="1" dirty="0" err="1">
                <a:solidFill>
                  <a:srgbClr val="800000"/>
                </a:solidFill>
                <a:latin typeface="Times New Roman"/>
                <a:cs typeface="Times New Roman"/>
              </a:rPr>
              <a:t>в</a:t>
            </a:r>
            <a:r>
              <a:rPr lang="ru-RU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lang="ru-RU" sz="24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початков</a:t>
            </a:r>
            <a:r>
              <a:rPr lang="ru-RU" sz="2400" b="1" spc="-10" dirty="0" err="1">
                <a:solidFill>
                  <a:srgbClr val="800000"/>
                </a:solidFill>
                <a:latin typeface="Times New Roman"/>
                <a:cs typeface="Times New Roman"/>
              </a:rPr>
              <a:t>и</a:t>
            </a:r>
            <a:r>
              <a:rPr lang="ru-RU" sz="2400" b="1" dirty="0" err="1">
                <a:solidFill>
                  <a:srgbClr val="800000"/>
                </a:solidFill>
                <a:latin typeface="Times New Roman"/>
                <a:cs typeface="Times New Roman"/>
              </a:rPr>
              <a:t>х</a:t>
            </a:r>
            <a:r>
              <a:rPr lang="ru-RU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 </a:t>
            </a:r>
            <a:r>
              <a:rPr lang="ru-RU" sz="24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класів</a:t>
            </a:r>
            <a:r>
              <a:rPr lang="ru-RU"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вихователів</a:t>
            </a:r>
            <a:r>
              <a:rPr lang="ru-RU"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ГПД </a:t>
            </a:r>
            <a:r>
              <a:rPr lang="ru-RU" sz="20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у </a:t>
            </a:r>
            <a:r>
              <a:rPr lang="ru-RU"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2021-2022 </a:t>
            </a:r>
            <a:r>
              <a:rPr lang="ru-RU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н.р</a:t>
            </a:r>
            <a:r>
              <a:rPr lang="ru-RU"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.	</a:t>
            </a:r>
            <a:r>
              <a:rPr lang="ru-RU" sz="2400" b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працювали</a:t>
            </a:r>
            <a:r>
              <a:rPr lang="ru-RU"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		над	</a:t>
            </a:r>
            <a:r>
              <a:rPr lang="ru-RU"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проблемою</a:t>
            </a:r>
            <a:endParaRPr lang="ru-RU" sz="2400" dirty="0">
              <a:latin typeface="Times New Roman"/>
              <a:cs typeface="Times New Roman"/>
            </a:endParaRPr>
          </a:p>
          <a:p>
            <a:pPr marL="12700" marR="543560" algn="ctr">
              <a:lnSpc>
                <a:spcPct val="107100"/>
              </a:lnSpc>
              <a:spcBef>
                <a:spcPts val="5"/>
              </a:spcBef>
            </a:pPr>
            <a:r>
              <a:rPr lang="ru-RU"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«</a:t>
            </a:r>
            <a:r>
              <a:rPr lang="ru-RU" sz="2400" b="1" i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Впровадження</a:t>
            </a:r>
            <a:r>
              <a:rPr lang="ru-RU" sz="2400" b="1" i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компетентнісно</a:t>
            </a:r>
            <a:r>
              <a:rPr lang="ru-RU" sz="2400" b="1" i="1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орієнтованого</a:t>
            </a:r>
            <a:r>
              <a:rPr lang="ru-RU"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підходу</a:t>
            </a:r>
            <a:r>
              <a:rPr lang="ru-RU" sz="2400" b="1" i="1" spc="-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у </a:t>
            </a:r>
            <a:r>
              <a:rPr lang="ru-RU" sz="2400" b="1" i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освітній</a:t>
            </a:r>
            <a:r>
              <a:rPr lang="ru-RU" sz="2400" b="1" i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процес</a:t>
            </a:r>
            <a:r>
              <a:rPr lang="ru-RU" sz="2400" b="1" i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»</a:t>
            </a:r>
          </a:p>
          <a:p>
            <a:pPr marL="78105" marR="5080" algn="ctr">
              <a:lnSpc>
                <a:spcPct val="107000"/>
              </a:lnSpc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Свою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діяльність вчителі початкових класів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спрямовують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 </a:t>
            </a:r>
            <a:r>
              <a:rPr lang="uk-UA" sz="2000" b="1" spc="-4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пошук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наукових новинок, на створення творчої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атмосфери,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модернізацію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форм, методів </a:t>
            </a:r>
            <a:r>
              <a:rPr lang="uk-UA"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та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засобів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навчання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і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виховання </a:t>
            </a:r>
            <a:r>
              <a:rPr lang="uk-UA" sz="2000" b="1" spc="-4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дітей,</a:t>
            </a:r>
            <a:r>
              <a:rPr lang="uk-UA" sz="20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а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головне</a:t>
            </a:r>
            <a:r>
              <a:rPr lang="uk-UA"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–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lang="uk-UA"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реалізацію</a:t>
            </a:r>
            <a:r>
              <a:rPr lang="uk-UA" sz="20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принципу</a:t>
            </a:r>
            <a:r>
              <a:rPr lang="uk-UA" sz="20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рівноправного</a:t>
            </a:r>
            <a:endParaRPr lang="uk-UA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59690" algn="ctr">
              <a:lnSpc>
                <a:spcPct val="100000"/>
              </a:lnSpc>
              <a:spcBef>
                <a:spcPts val="170"/>
              </a:spcBef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діалогу</a:t>
            </a:r>
            <a:r>
              <a:rPr lang="uk-UA"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між</a:t>
            </a:r>
            <a:r>
              <a:rPr lang="uk-UA"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учителем</a:t>
            </a:r>
            <a:r>
              <a:rPr lang="uk-UA" sz="20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та</a:t>
            </a:r>
            <a:r>
              <a:rPr lang="uk-UA"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учнем.</a:t>
            </a:r>
            <a:endParaRPr lang="uk-UA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43560" algn="ctr">
              <a:lnSpc>
                <a:spcPct val="107100"/>
              </a:lnSpc>
              <a:spcBef>
                <a:spcPts val="5"/>
              </a:spcBef>
            </a:pPr>
            <a:endParaRPr lang="ru-RU" sz="2400" b="1" i="1" spc="-5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12700" marR="543560" algn="ctr">
              <a:lnSpc>
                <a:spcPct val="107100"/>
              </a:lnSpc>
              <a:spcBef>
                <a:spcPts val="5"/>
              </a:spcBef>
            </a:pPr>
            <a:endParaRPr lang="ru-RU" sz="2400" dirty="0">
              <a:latin typeface="Times New Roman"/>
              <a:cs typeface="Times New Roman"/>
            </a:endParaRPr>
          </a:p>
          <a:p>
            <a:pPr marL="2216785">
              <a:lnSpc>
                <a:spcPct val="100000"/>
              </a:lnSpc>
              <a:spcBef>
                <a:spcPts val="700"/>
              </a:spcBef>
            </a:pPr>
            <a:endParaRPr sz="2400" dirty="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 dirty="0"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6825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2913" y="1219199"/>
            <a:ext cx="7779384" cy="58791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0355" marR="293370" indent="-200025" algn="ctr">
              <a:lnSpc>
                <a:spcPct val="100000"/>
              </a:lnSpc>
              <a:spcBef>
                <a:spcPts val="105"/>
              </a:spcBef>
              <a:tabLst>
                <a:tab pos="601980" algn="l"/>
                <a:tab pos="1148080" algn="l"/>
                <a:tab pos="2543810" algn="l"/>
                <a:tab pos="2717800" algn="l"/>
                <a:tab pos="2947670" algn="l"/>
                <a:tab pos="5191760" algn="l"/>
                <a:tab pos="5406390" algn="l"/>
              </a:tabLst>
            </a:pPr>
            <a:endParaRPr lang="uk-UA" sz="2000" b="1" dirty="0" smtClean="0">
              <a:solidFill>
                <a:srgbClr val="001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Раківська</a:t>
            </a:r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гімназія</a:t>
            </a:r>
          </a:p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у 2021-2022 навчальному році здійснювала діяльність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пов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язану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наданням початкової та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базової загальної середньої освіти.</a:t>
            </a:r>
          </a:p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Вся робота була спрямована на реалізацію головних завдань, визначених Законами “Про освіту”, “Про загальну середню освіту”</a:t>
            </a:r>
            <a:endParaRPr lang="uk-UA" sz="2000" b="1" dirty="0">
              <a:solidFill>
                <a:srgbClr val="001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0355" marR="293370" indent="-200025" algn="ctr">
              <a:lnSpc>
                <a:spcPct val="100000"/>
              </a:lnSpc>
              <a:spcBef>
                <a:spcPts val="105"/>
              </a:spcBef>
              <a:tabLst>
                <a:tab pos="601980" algn="l"/>
                <a:tab pos="1148080" algn="l"/>
                <a:tab pos="2543810" algn="l"/>
                <a:tab pos="2717800" algn="l"/>
                <a:tab pos="2947670" algn="l"/>
                <a:tab pos="5191760" algn="l"/>
                <a:tab pos="5406390" algn="l"/>
              </a:tabLst>
            </a:pPr>
            <a:endParaRPr lang="uk-UA" sz="2000" b="1" dirty="0" smtClean="0">
              <a:solidFill>
                <a:srgbClr val="001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0355" marR="293370" indent="-200025" algn="ctr">
              <a:lnSpc>
                <a:spcPct val="100000"/>
              </a:lnSpc>
              <a:spcBef>
                <a:spcPts val="105"/>
              </a:spcBef>
              <a:tabLst>
                <a:tab pos="601980" algn="l"/>
                <a:tab pos="1148080" algn="l"/>
                <a:tab pos="2543810" algn="l"/>
                <a:tab pos="2717800" algn="l"/>
                <a:tab pos="2947670" algn="l"/>
                <a:tab pos="5191760" algn="l"/>
                <a:tab pos="5406390" algn="l"/>
              </a:tabLst>
            </a:pPr>
            <a:r>
              <a:rPr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r>
              <a:rPr sz="2000" b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 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b="1" spc="-5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 </a:t>
            </a:r>
            <a:r>
              <a:rPr lang="uk-UA" sz="2000" b="1" spc="-5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uk-UA" sz="2000" b="1" spc="-5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000" b="1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sz="2000" b="1" spc="-5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000" b="1" spc="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000" b="1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b="1" spc="-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єдино</a:t>
            </a:r>
            <a:r>
              <a:rPr sz="2000" b="1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000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000" b="1" spc="-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</a:t>
            </a:r>
            <a:r>
              <a:rPr sz="2000" b="1" spc="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sz="2000" b="1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альн</a:t>
            </a:r>
            <a:r>
              <a:rPr sz="2000" b="1" spc="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000" b="1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0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</a:t>
            </a:r>
            <a:r>
              <a:rPr sz="2000" b="1" spc="5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b="1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</a:t>
            </a:r>
            <a:r>
              <a:rPr sz="2000" b="1" spc="10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000" b="1" dirty="0" err="1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66595" algn="ctr">
              <a:lnSpc>
                <a:spcPts val="4480"/>
              </a:lnSpc>
            </a:pPr>
            <a:r>
              <a:rPr sz="2000" b="1" spc="-5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uk-UA" sz="2000" b="1" i="1" spc="-5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особистісного розвитку дитини, підвищення рівня її соціалізації та адаптації до життя у громадському суспільстві шляхом удосконалення навчально-виховного процесу на інноваційній основі</a:t>
            </a:r>
            <a:r>
              <a:rPr sz="2000" b="1" spc="-7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8132" y="2106167"/>
              <a:ext cx="5071110" cy="6880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1207" y="2079117"/>
              <a:ext cx="5070983" cy="6870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6795" y="2889536"/>
              <a:ext cx="5110733" cy="1043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72920" y="2866389"/>
              <a:ext cx="5104130" cy="97790"/>
            </a:xfrm>
            <a:custGeom>
              <a:avLst/>
              <a:gdLst/>
              <a:ahLst/>
              <a:cxnLst/>
              <a:rect l="l" t="t" r="r" b="b"/>
              <a:pathLst>
                <a:path w="5104130" h="97789">
                  <a:moveTo>
                    <a:pt x="5103876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5103876" y="97536"/>
                  </a:lnTo>
                  <a:lnTo>
                    <a:pt x="510387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72920" y="2866389"/>
              <a:ext cx="5104130" cy="97790"/>
            </a:xfrm>
            <a:custGeom>
              <a:avLst/>
              <a:gdLst/>
              <a:ahLst/>
              <a:cxnLst/>
              <a:rect l="l" t="t" r="r" b="b"/>
              <a:pathLst>
                <a:path w="5104130" h="97789">
                  <a:moveTo>
                    <a:pt x="0" y="0"/>
                  </a:moveTo>
                  <a:lnTo>
                    <a:pt x="1701292" y="0"/>
                  </a:lnTo>
                  <a:lnTo>
                    <a:pt x="3402583" y="0"/>
                  </a:lnTo>
                  <a:lnTo>
                    <a:pt x="5103876" y="0"/>
                  </a:lnTo>
                  <a:lnTo>
                    <a:pt x="5103876" y="97536"/>
                  </a:lnTo>
                  <a:lnTo>
                    <a:pt x="3402583" y="97536"/>
                  </a:lnTo>
                  <a:lnTo>
                    <a:pt x="1701292" y="97536"/>
                  </a:lnTo>
                  <a:lnTo>
                    <a:pt x="0" y="9753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43100" y="3308603"/>
              <a:ext cx="4784598" cy="8191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6176" y="3282441"/>
              <a:ext cx="4784090" cy="8171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3100" y="4108737"/>
              <a:ext cx="4816602" cy="1043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919223" y="4085590"/>
              <a:ext cx="4810125" cy="97790"/>
            </a:xfrm>
            <a:custGeom>
              <a:avLst/>
              <a:gdLst/>
              <a:ahLst/>
              <a:cxnLst/>
              <a:rect l="l" t="t" r="r" b="b"/>
              <a:pathLst>
                <a:path w="4810125" h="97789">
                  <a:moveTo>
                    <a:pt x="4809744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4809744" y="97536"/>
                  </a:lnTo>
                  <a:lnTo>
                    <a:pt x="480974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19223" y="4085590"/>
              <a:ext cx="4810125" cy="97790"/>
            </a:xfrm>
            <a:custGeom>
              <a:avLst/>
              <a:gdLst/>
              <a:ahLst/>
              <a:cxnLst/>
              <a:rect l="l" t="t" r="r" b="b"/>
              <a:pathLst>
                <a:path w="4810125" h="97789">
                  <a:moveTo>
                    <a:pt x="0" y="0"/>
                  </a:moveTo>
                  <a:lnTo>
                    <a:pt x="1603248" y="0"/>
                  </a:lnTo>
                  <a:lnTo>
                    <a:pt x="3206496" y="0"/>
                  </a:lnTo>
                  <a:lnTo>
                    <a:pt x="4809744" y="0"/>
                  </a:lnTo>
                  <a:lnTo>
                    <a:pt x="4809744" y="97536"/>
                  </a:lnTo>
                  <a:lnTo>
                    <a:pt x="3206496" y="97536"/>
                  </a:lnTo>
                  <a:lnTo>
                    <a:pt x="1603248" y="97536"/>
                  </a:lnTo>
                  <a:lnTo>
                    <a:pt x="0" y="97536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1577"/>
            <a:ext cx="9144000" cy="1024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03322" y="528065"/>
            <a:ext cx="33102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ОСВІТНЯ</a:t>
            </a:r>
            <a:r>
              <a:rPr sz="2400" spc="-4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ПРОГРАМА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895350"/>
            <a:ext cx="8562340" cy="52456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</a:t>
            </a:r>
            <a:r>
              <a:rPr lang="uk-UA" sz="20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Раківської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гімназії</a:t>
            </a:r>
            <a:r>
              <a:rPr sz="2000" b="1" spc="495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розроблена</a:t>
            </a:r>
            <a:r>
              <a:rPr sz="2000" b="1" spc="49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на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виконання Закону України ,,Про освіту” постанови Кабінету Міністрів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України від 21.02.2018 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№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87 ,,Про затвердження Державного стандарту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початкової</a:t>
            </a:r>
            <a:r>
              <a:rPr sz="2000" b="1" spc="1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освіти”</a:t>
            </a:r>
            <a:r>
              <a:rPr sz="2000" b="1" spc="9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(для</a:t>
            </a:r>
            <a:r>
              <a:rPr sz="2000" b="1" spc="1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1-2</a:t>
            </a:r>
            <a:r>
              <a:rPr sz="2000" b="1" spc="1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класів),</a:t>
            </a:r>
            <a:r>
              <a:rPr sz="2000" b="1" spc="1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листа</a:t>
            </a:r>
            <a:r>
              <a:rPr sz="2000" b="1" spc="1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МОН</a:t>
            </a:r>
            <a:r>
              <a:rPr sz="2000" b="1" spc="1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України</a:t>
            </a:r>
            <a:r>
              <a:rPr sz="2000" b="1" spc="1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від</a:t>
            </a:r>
            <a:r>
              <a:rPr sz="2000" b="1" spc="11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22.05.2018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№1/9-332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,,Щодо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затвердження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типових освітніх та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навчальних програм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для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1-2-х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класів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закладів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загальної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середньої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освіти”,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наказу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МОН 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України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від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21.03.2018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№268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,,Про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затвердження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типових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освітніх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та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навчальних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програм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для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1-2-х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класів”;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постанови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Кабінету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Міністрів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України від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20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квітня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2011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року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№ 462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,,Про затвердження Державного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стандарту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початкової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загальної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освіти”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(2-4</a:t>
            </a:r>
            <a:r>
              <a:rPr sz="2000" b="1" spc="49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класи),</a:t>
            </a:r>
            <a:r>
              <a:rPr sz="2000" b="1" spc="49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наказу</a:t>
            </a:r>
            <a:r>
              <a:rPr sz="2000" b="1" spc="48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МОН </a:t>
            </a:r>
            <a:r>
              <a:rPr sz="2000" b="1" spc="-48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України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від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20.04.2018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№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407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,,Про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затвердження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типової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освітньої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програми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закладів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загальної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середньої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І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ступеня”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(2-4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класи),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Державного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стандарту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базової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і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повної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загальної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середньої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освіти,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затвердженого постановою Кабінету Міністрів України від 23 листопада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2011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року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№ 1392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та наказу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МОН України від 20.04.2018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№ 405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,,Про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затвердження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типової освітньої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програми закладів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загальної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середньої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</a:t>
            </a:r>
            <a:r>
              <a:rPr sz="20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ІІ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ступеня”.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1577"/>
            <a:ext cx="9144000" cy="1024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1442" y="525018"/>
            <a:ext cx="33496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Навчальний</a:t>
            </a:r>
            <a:r>
              <a:rPr sz="3200" spc="-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00"/>
                </a:solidFill>
                <a:latin typeface="Times New Roman"/>
                <a:cs typeface="Times New Roman"/>
              </a:rPr>
              <a:t>план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018794"/>
            <a:ext cx="8859520" cy="5787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7390" indent="34417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відповідності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до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чинного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законодавства</a:t>
            </a:r>
            <a:r>
              <a:rPr sz="18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(згідно із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Законом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України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,,Про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освіту</a:t>
            </a:r>
            <a:r>
              <a:rPr sz="1800" b="1">
                <a:solidFill>
                  <a:srgbClr val="0033CC"/>
                </a:solidFill>
                <a:latin typeface="Times New Roman"/>
                <a:cs typeface="Times New Roman"/>
              </a:rPr>
              <a:t>”)</a:t>
            </a:r>
            <a:r>
              <a:rPr sz="1800" b="1" spc="1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Раківська</a:t>
            </a:r>
            <a:r>
              <a:rPr lang="uk-UA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гімназія </a:t>
            </a:r>
            <a:r>
              <a:rPr sz="1800" b="1" smtClean="0">
                <a:solidFill>
                  <a:srgbClr val="0033CC"/>
                </a:solidFill>
                <a:latin typeface="Times New Roman"/>
                <a:cs typeface="Times New Roman"/>
              </a:rPr>
              <a:t>здійснює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освітній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процес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відповідно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до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рівнів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загальноосвітніх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програм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двох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ступенів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освіти: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ступінь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–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початкова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освіта,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яка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забезпечує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всебічний розвиток</a:t>
            </a:r>
            <a:r>
              <a:rPr sz="18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дитини,</a:t>
            </a:r>
            <a:r>
              <a:rPr sz="1800" b="1" spc="4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її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талантів,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здібностей,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компетентностей</a:t>
            </a:r>
            <a:r>
              <a:rPr sz="1800" b="1" spc="5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та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наскрізних</a:t>
            </a:r>
            <a:r>
              <a:rPr sz="18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умінь</a:t>
            </a:r>
            <a:r>
              <a:rPr sz="18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відповідно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 до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вікових</a:t>
            </a:r>
            <a:r>
              <a:rPr sz="1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та</a:t>
            </a:r>
            <a:endParaRPr sz="1800">
              <a:latin typeface="Times New Roman"/>
              <a:cs typeface="Times New Roman"/>
            </a:endParaRPr>
          </a:p>
          <a:p>
            <a:pPr marL="12700" marR="309880">
              <a:lnSpc>
                <a:spcPct val="100000"/>
              </a:lnSpc>
            </a:pP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індивідуальних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психофізіологічних</a:t>
            </a:r>
            <a:r>
              <a:rPr sz="18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особливостей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потреб,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формування</a:t>
            </a:r>
            <a:r>
              <a:rPr sz="1800" b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цінностей, </a:t>
            </a:r>
            <a:r>
              <a:rPr sz="1800" b="1" spc="-43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розвиток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самостійності,</a:t>
            </a:r>
            <a:r>
              <a:rPr sz="18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творчості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та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допитливості.</a:t>
            </a:r>
            <a:endParaRPr sz="1800">
              <a:latin typeface="Times New Roman"/>
              <a:cs typeface="Times New Roman"/>
            </a:endParaRPr>
          </a:p>
          <a:p>
            <a:pPr marL="12700" marR="100330">
              <a:lnSpc>
                <a:spcPct val="100000"/>
              </a:lnSpc>
            </a:pP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ІІ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ступінь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–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базова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середня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освіта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(є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фундаментом</a:t>
            </a:r>
            <a:r>
              <a:rPr sz="18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загальноосвітньої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підготовки</a:t>
            </a:r>
            <a:r>
              <a:rPr sz="18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всіх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школярів,</a:t>
            </a:r>
            <a:r>
              <a:rPr sz="18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формує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них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готовність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до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вибору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реалізації форми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подальшого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одержання</a:t>
            </a:r>
            <a:r>
              <a:rPr sz="18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профілю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навчання.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На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цьому етапі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завершується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формування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цілісної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культури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світу,</a:t>
            </a:r>
            <a:r>
              <a:rPr sz="18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оволодіння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способами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пізнавальної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комунікативної</a:t>
            </a:r>
            <a:endParaRPr sz="1800">
              <a:latin typeface="Times New Roman"/>
              <a:cs typeface="Times New Roman"/>
            </a:endParaRPr>
          </a:p>
          <a:p>
            <a:pPr marL="12700" marR="1136650">
              <a:lnSpc>
                <a:spcPct val="100000"/>
              </a:lnSpc>
            </a:pP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діяльності, вміння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одержувати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з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різних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джерел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інформацію,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переробляти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застосовувати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знання)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Навчальний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план</a:t>
            </a:r>
            <a:r>
              <a:rPr sz="1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для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І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ступеня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(початкова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освіта)</a:t>
            </a:r>
            <a:r>
              <a:rPr sz="18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складений</a:t>
            </a:r>
            <a:r>
              <a:rPr sz="1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основі наказу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МОН </a:t>
            </a:r>
            <a:r>
              <a:rPr sz="1800" b="1" spc="-43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України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21.03.2018</a:t>
            </a:r>
            <a:r>
              <a:rPr sz="1800" b="1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№268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«Про</a:t>
            </a:r>
            <a:r>
              <a:rPr sz="18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затвердження</a:t>
            </a:r>
            <a:r>
              <a:rPr sz="1800" b="1" spc="4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типових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освітніх та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навчальних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програм для</a:t>
            </a:r>
            <a:r>
              <a:rPr sz="1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1-2-х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класів»;</a:t>
            </a:r>
            <a:r>
              <a:rPr sz="1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наказу</a:t>
            </a:r>
            <a:r>
              <a:rPr sz="1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МОН</a:t>
            </a:r>
            <a:r>
              <a:rPr sz="18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України</a:t>
            </a:r>
            <a:r>
              <a:rPr sz="18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20.04.2018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№ 407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«Про</a:t>
            </a:r>
            <a:endParaRPr sz="1800">
              <a:latin typeface="Times New Roman"/>
              <a:cs typeface="Times New Roman"/>
            </a:endParaRPr>
          </a:p>
          <a:p>
            <a:pPr marL="12700" marR="617220">
              <a:lnSpc>
                <a:spcPct val="100000"/>
              </a:lnSpc>
            </a:pP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затвердження</a:t>
            </a:r>
            <a:r>
              <a:rPr sz="1800" b="1" spc="3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типової</a:t>
            </a:r>
            <a:r>
              <a:rPr sz="1800" b="1" spc="3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освітньої програми</a:t>
            </a:r>
            <a:r>
              <a:rPr sz="1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закладів</a:t>
            </a:r>
            <a:r>
              <a:rPr sz="18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загальної середньої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освіти</a:t>
            </a:r>
            <a:r>
              <a:rPr sz="1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І </a:t>
            </a:r>
            <a:r>
              <a:rPr sz="1800" b="1" spc="-43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ступеня» </a:t>
            </a:r>
            <a:r>
              <a:rPr sz="1800" b="1" dirty="0">
                <a:solidFill>
                  <a:srgbClr val="800000"/>
                </a:solidFill>
                <a:latin typeface="Times New Roman"/>
                <a:cs typeface="Times New Roman"/>
              </a:rPr>
              <a:t>(3-4</a:t>
            </a:r>
            <a:r>
              <a:rPr sz="1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класи)».</a:t>
            </a:r>
            <a:endParaRPr sz="1800">
              <a:latin typeface="Times New Roman"/>
              <a:cs typeface="Times New Roman"/>
            </a:endParaRPr>
          </a:p>
          <a:p>
            <a:pPr marL="12700" marR="8255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Навчальний план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для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ІІ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ступеня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(базова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середня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освіта)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складений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основі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типової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освітньої програми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закладів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загальної середньої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ІІ ступеня,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затвердженої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наказом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МОН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8794" y="500034"/>
            <a:ext cx="5265102" cy="4704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1114" y="1231214"/>
            <a:ext cx="7879080" cy="4206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uk-UA" sz="18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        </a:t>
            </a:r>
            <a:r>
              <a:rPr sz="1800" b="1" smtClean="0">
                <a:solidFill>
                  <a:srgbClr val="800000"/>
                </a:solidFill>
                <a:latin typeface="Times New Roman"/>
                <a:cs typeface="Times New Roman"/>
              </a:rPr>
              <a:t>На</a:t>
            </a:r>
            <a:r>
              <a:rPr sz="1800" b="1" spc="-1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виконання</a:t>
            </a:r>
            <a:r>
              <a:rPr sz="18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800" b="1" spc="-5">
                <a:solidFill>
                  <a:srgbClr val="800000"/>
                </a:solidFill>
                <a:latin typeface="Times New Roman"/>
                <a:cs typeface="Times New Roman"/>
              </a:rPr>
              <a:t>наказу</a:t>
            </a:r>
            <a:r>
              <a:rPr sz="1800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по відділу освіти, молоді та спорту Тур</a:t>
            </a:r>
            <a:r>
              <a:rPr lang="en-US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’</a:t>
            </a:r>
            <a:r>
              <a:rPr lang="uk-UA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є-Реметівської</a:t>
            </a:r>
            <a:r>
              <a:rPr lang="uk-UA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сільської ради від 25.01.2022 року  №06 та на виконання Постанови  Кабінету Міністрів України від 09 грудня 2020 року №1236 </a:t>
            </a:r>
            <a:r>
              <a:rPr lang="uk-UA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“Про</a:t>
            </a:r>
            <a:r>
              <a:rPr lang="uk-UA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встановлення карантину та запровадження обмежувальних протиепідемічних заходів з метою запобігання поширенню на території України гострої респіраторної хвороби </a:t>
            </a:r>
            <a:r>
              <a:rPr lang="en-US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COVID-19</a:t>
            </a:r>
            <a:r>
              <a:rPr lang="uk-UA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” у </a:t>
            </a:r>
            <a:r>
              <a:rPr lang="uk-UA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раківській</a:t>
            </a:r>
            <a:r>
              <a:rPr lang="uk-UA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гімназії було запроваджено дистанційне навчання з 26 січня по 08 лютого 2022 року. Дистанційна форма навчання продовжувалась і далі з 09 лютого по 11 .02.2022 року. 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uk-UA" sz="18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18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    З початком воєнних дій у нашій державі з 24.02.2022 року дистанційна форма навчання була продовжена (наказ №08 від 24.02.2022 року).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uk-UA" b="1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uk-UA" sz="18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    З 23 травня 2022 року у </a:t>
            </a:r>
            <a:r>
              <a:rPr lang="uk-UA" sz="1800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Раківській</a:t>
            </a:r>
            <a:r>
              <a:rPr lang="uk-UA" sz="18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гімназії було запроваджене змішане навчання, що передбачає очну форму навчання для учнів 9-го класу (наказ №14 від 20.05.2022 року).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76" y="500034"/>
            <a:ext cx="5265102" cy="4704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3565" y="1236954"/>
            <a:ext cx="8431530" cy="5255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07000"/>
              </a:lnSpc>
              <a:spcBef>
                <a:spcPts val="100"/>
              </a:spcBef>
            </a:pP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   </a:t>
            </a:r>
            <a:r>
              <a:rPr sz="20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За</a:t>
            </a:r>
            <a:r>
              <a:rPr sz="2000" b="1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період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800000"/>
                </a:solidFill>
                <a:latin typeface="Times New Roman"/>
                <a:cs typeface="Times New Roman"/>
              </a:rPr>
              <a:t>карантину</a:t>
            </a:r>
            <a:r>
              <a:rPr sz="2000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(2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6</a:t>
            </a:r>
            <a:r>
              <a:rPr sz="20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.0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1</a:t>
            </a:r>
            <a:r>
              <a:rPr sz="20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.202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r>
              <a:rPr sz="2000" b="1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>
                <a:solidFill>
                  <a:srgbClr val="800000"/>
                </a:solidFill>
                <a:latin typeface="Times New Roman"/>
                <a:cs typeface="Times New Roman"/>
              </a:rPr>
              <a:t>–</a:t>
            </a:r>
            <a:r>
              <a:rPr sz="2000" b="1" spc="5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3</a:t>
            </a:r>
            <a:r>
              <a:rPr sz="20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.05.202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r>
              <a:rPr sz="2000" b="1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р.)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навчально-виховна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робота</a:t>
            </a:r>
            <a:r>
              <a:rPr sz="20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r>
              <a:rPr sz="20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учнями</a:t>
            </a:r>
            <a:r>
              <a:rPr sz="2000" b="1" spc="-3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здійснювалася</a:t>
            </a:r>
            <a:r>
              <a:rPr sz="2000" b="1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в</a:t>
            </a:r>
            <a:r>
              <a:rPr sz="20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800000"/>
                </a:solidFill>
                <a:latin typeface="Times New Roman"/>
                <a:cs typeface="Times New Roman"/>
              </a:rPr>
              <a:t>дистанційній</a:t>
            </a:r>
            <a:r>
              <a:rPr sz="2000" b="1" spc="-1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формі</a:t>
            </a:r>
            <a:r>
              <a:rPr lang="uk-UA" sz="20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, а з 23.05.2022 року було запроваджене змішане навчання.</a:t>
            </a:r>
            <a:endParaRPr sz="2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07000"/>
              </a:lnSpc>
              <a:spcBef>
                <a:spcPts val="1200"/>
              </a:spcBef>
            </a:pP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Також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педагогічні </a:t>
            </a:r>
            <a:r>
              <a:rPr sz="20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працівники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займалися самоосвітньою діяльністю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 складеним</a:t>
            </a:r>
            <a:r>
              <a:rPr sz="2000" b="1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планом</a:t>
            </a:r>
            <a:r>
              <a:rPr sz="2000" b="1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самоосвіти.</a:t>
            </a:r>
            <a:endParaRPr sz="2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7000"/>
              </a:lnSpc>
              <a:spcBef>
                <a:spcPts val="1200"/>
              </a:spcBef>
            </a:pPr>
            <a:r>
              <a:rPr lang="uk-UA"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     </a:t>
            </a:r>
            <a:r>
              <a:rPr sz="2000" b="1" spc="-5" smtClean="0">
                <a:solidFill>
                  <a:srgbClr val="CC0000"/>
                </a:solidFill>
                <a:latin typeface="Times New Roman"/>
                <a:cs typeface="Times New Roman"/>
              </a:rPr>
              <a:t>Тісний</a:t>
            </a:r>
            <a:r>
              <a:rPr sz="2000" b="1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зв'язок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із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учнями</a:t>
            </a:r>
            <a:r>
              <a:rPr sz="20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та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батьками</a:t>
            </a:r>
            <a:r>
              <a:rPr sz="20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здійснювався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через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u="heavy" spc="-5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</a:rPr>
              <a:t>Viber,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classroom.google.com</a:t>
            </a:r>
            <a:r>
              <a:rPr sz="2000" b="1" u="heavy" spc="-5" dirty="0">
                <a:solidFill>
                  <a:srgbClr val="0033CC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0033CC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Messenger, </a:t>
            </a:r>
            <a:r>
              <a:rPr sz="2000" b="1" u="heavy" spc="-5" dirty="0">
                <a:solidFill>
                  <a:srgbClr val="0033CC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електронну пошту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,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та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в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телефонному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режимі. Учителями були створені групи 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по своїх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предметах, вчителями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початкових класів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– 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по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класах. Окрім того, завдання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з усіх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предметів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централізовано</a:t>
            </a:r>
            <a:r>
              <a:rPr sz="2000" b="1" spc="-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відображалось</a:t>
            </a:r>
            <a:r>
              <a:rPr sz="2000" b="1" spc="-2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на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офіційному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CC0000"/>
                </a:solidFill>
                <a:latin typeface="Times New Roman"/>
                <a:cs typeface="Times New Roman"/>
              </a:rPr>
              <a:t>сайті </a:t>
            </a:r>
            <a:r>
              <a:rPr lang="uk-UA"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гімназії.</a:t>
            </a:r>
            <a:endParaRPr sz="2000">
              <a:latin typeface="Times New Roman"/>
              <a:cs typeface="Times New Roman"/>
            </a:endParaRPr>
          </a:p>
          <a:p>
            <a:pPr marL="12700" marR="231775">
              <a:lnSpc>
                <a:spcPct val="100000"/>
              </a:lnSpc>
              <a:spcBef>
                <a:spcPts val="770"/>
              </a:spcBef>
            </a:pPr>
            <a:r>
              <a:rPr lang="uk-UA"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    </a:t>
            </a:r>
            <a:r>
              <a:rPr sz="2000" b="1" spc="-5" smtClean="0">
                <a:solidFill>
                  <a:srgbClr val="CC0000"/>
                </a:solidFill>
                <a:latin typeface="Times New Roman"/>
                <a:cs typeface="Times New Roman"/>
              </a:rPr>
              <a:t>Використання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ІКТ, начання 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та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спілкування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дистанційно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через онлайн </a:t>
            </a:r>
            <a:r>
              <a:rPr sz="2000" b="1" spc="-484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  <a:hlinkClick r:id="rId3"/>
              </a:rPr>
              <a:t>систему</a:t>
            </a:r>
            <a:r>
              <a:rPr sz="2000" b="1" spc="20" dirty="0">
                <a:solidFill>
                  <a:srgbClr val="CC0000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classroom.google.com,</a:t>
            </a:r>
            <a:r>
              <a:rPr sz="2000" b="1" spc="-15" dirty="0">
                <a:solidFill>
                  <a:srgbClr val="0000FF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Viber,</a:t>
            </a:r>
            <a:r>
              <a:rPr sz="2000" b="1" u="heavy" spc="-10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dirty="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Messenger,</a:t>
            </a: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стало</a:t>
            </a:r>
            <a:r>
              <a:rPr sz="2000" b="1" u="heavy" spc="5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spc="-5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правилом</a:t>
            </a: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spc="-5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під</a:t>
            </a:r>
            <a:r>
              <a:rPr sz="2000" b="1" u="heavy" spc="5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33CC"/>
                  </a:solidFill>
                </a:uFill>
                <a:latin typeface="Times New Roman"/>
                <a:cs typeface="Times New Roman"/>
                <a:hlinkClick r:id="rId3"/>
              </a:rPr>
              <a:t>час </a:t>
            </a:r>
            <a:r>
              <a:rPr sz="2000" b="1" spc="-484" dirty="0">
                <a:solidFill>
                  <a:srgbClr val="0000FF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організації</a:t>
            </a:r>
            <a:r>
              <a:rPr sz="2000" b="1" spc="5" dirty="0">
                <a:solidFill>
                  <a:srgbClr val="0000FF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  <a:hlinkClick r:id="rId3"/>
              </a:rPr>
              <a:t>та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  <a:hlinkClick r:id="rId3"/>
              </a:rPr>
              <a:t>проведення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  <a:hlinkClick r:id="rId3"/>
              </a:rPr>
              <a:t>уроків,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  <a:hlinkClick r:id="rId3"/>
              </a:rPr>
              <a:t>консультацій, батьківських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  <a:hlinkClick r:id="rId3"/>
              </a:rPr>
              <a:t>зборів, </a:t>
            </a:r>
            <a:r>
              <a:rPr sz="20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нарад 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та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порад, позакласних загальношкільних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заходів,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проведення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педрад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у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CC0000"/>
                </a:solidFill>
                <a:latin typeface="Times New Roman"/>
                <a:cs typeface="Times New Roman"/>
              </a:rPr>
              <a:t>березні-травні</a:t>
            </a:r>
            <a:r>
              <a:rPr sz="2000" b="1" spc="-4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mtClean="0">
                <a:solidFill>
                  <a:srgbClr val="CC0000"/>
                </a:solidFill>
                <a:latin typeface="Times New Roman"/>
                <a:cs typeface="Times New Roman"/>
              </a:rPr>
              <a:t>20</a:t>
            </a:r>
            <a:r>
              <a:rPr lang="uk-UA" sz="20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2</a:t>
            </a:r>
            <a:r>
              <a:rPr sz="2000" b="1" smtClean="0">
                <a:solidFill>
                  <a:srgbClr val="CC0000"/>
                </a:solidFill>
                <a:latin typeface="Times New Roman"/>
                <a:cs typeface="Times New Roman"/>
              </a:rPr>
              <a:t>1-202</a:t>
            </a:r>
            <a:r>
              <a:rPr lang="uk-UA" sz="20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2 </a:t>
            </a:r>
            <a:r>
              <a:rPr sz="2000" b="1" spc="-5" smtClean="0">
                <a:solidFill>
                  <a:srgbClr val="CC0000"/>
                </a:solidFill>
                <a:latin typeface="Times New Roman"/>
                <a:cs typeface="Times New Roman"/>
              </a:rPr>
              <a:t>років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38" y="428596"/>
            <a:ext cx="5265102" cy="4704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5465" y="989964"/>
            <a:ext cx="8429625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>
              <a:lnSpc>
                <a:spcPct val="106800"/>
              </a:lnSpc>
              <a:spcBef>
                <a:spcPts val="100"/>
              </a:spcBef>
              <a:tabLst>
                <a:tab pos="1327785" algn="l"/>
                <a:tab pos="1402715" algn="l"/>
                <a:tab pos="1899285" algn="l"/>
                <a:tab pos="3540760" algn="l"/>
                <a:tab pos="4084954" algn="l"/>
                <a:tab pos="4119879" algn="l"/>
                <a:tab pos="5888355" algn="l"/>
                <a:tab pos="6051550" algn="l"/>
                <a:tab pos="6743065" algn="l"/>
                <a:tab pos="8089265" algn="l"/>
              </a:tabLst>
            </a:pPr>
            <a:r>
              <a:rPr lang="uk-UA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  </a:t>
            </a:r>
            <a:r>
              <a:rPr sz="24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Щодн</a:t>
            </a:r>
            <a:r>
              <a:rPr sz="2400" b="1" smtClean="0">
                <a:solidFill>
                  <a:srgbClr val="800000"/>
                </a:solidFill>
                <a:latin typeface="Times New Roman"/>
                <a:cs typeface="Times New Roman"/>
              </a:rPr>
              <a:t>я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а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щотижня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,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а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роз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к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лад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о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м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,	учні	отри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м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ув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ал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и  завдання		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д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л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я </a:t>
            </a:r>
            <a:r>
              <a:rPr sz="2400" b="1" spc="-2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о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пр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а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ц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ю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ва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н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ня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,	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к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оменда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ц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ії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а </a:t>
            </a:r>
            <a:r>
              <a:rPr sz="2400" b="1" spc="-20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пос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и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л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а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ня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465" y="1771014"/>
            <a:ext cx="5930900" cy="808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  <a:tabLst>
                <a:tab pos="2077720" algn="l"/>
                <a:tab pos="3370579" algn="l"/>
                <a:tab pos="4443095" algn="l"/>
              </a:tabLst>
            </a:pP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відеоурок</a:t>
            </a:r>
            <a:r>
              <a:rPr sz="24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и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,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тести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,	інші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матеріали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. 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використовувалися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5838" y="1771014"/>
            <a:ext cx="5398135" cy="808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7620">
              <a:lnSpc>
                <a:spcPct val="107100"/>
              </a:lnSpc>
              <a:spcBef>
                <a:spcPts val="100"/>
              </a:spcBef>
              <a:tabLst>
                <a:tab pos="2044064" algn="l"/>
                <a:tab pos="3438525" algn="l"/>
              </a:tabLst>
            </a:pP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Вчи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теля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м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и 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різно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м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ан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ітні	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с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ерв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с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и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: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відео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х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остин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г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5465" y="2579954"/>
            <a:ext cx="3590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0355" algn="l"/>
                <a:tab pos="2577465" algn="l"/>
                <a:tab pos="3037840" algn="l"/>
              </a:tabLst>
            </a:pP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(Y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o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uTub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,	Vimeo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а	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н.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);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30802" y="2579954"/>
            <a:ext cx="45434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6965" algn="l"/>
                <a:tab pos="2842895" algn="l"/>
                <a:tab pos="3562350" algn="l"/>
              </a:tabLst>
            </a:pP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ос</a:t>
            </a:r>
            <a:r>
              <a:rPr sz="24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в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24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т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пла</a:t>
            </a:r>
            <a:r>
              <a:rPr sz="24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т</a:t>
            </a:r>
            <a:r>
              <a:rPr sz="2400" b="1" spc="-30" dirty="0">
                <a:solidFill>
                  <a:srgbClr val="800000"/>
                </a:solidFill>
                <a:latin typeface="Times New Roman"/>
                <a:cs typeface="Times New Roman"/>
              </a:rPr>
              <a:t>ф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о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м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и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"Н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а	Уро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к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"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5465" y="2947797"/>
            <a:ext cx="8428355" cy="8018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90"/>
              </a:spcBef>
              <a:tabLst>
                <a:tab pos="2101850" algn="l"/>
                <a:tab pos="3512185" algn="l"/>
                <a:tab pos="4339590" algn="l"/>
                <a:tab pos="6101715" algn="l"/>
                <a:tab pos="7331709" algn="l"/>
              </a:tabLst>
            </a:pP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"Всеосвіта"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;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ресурс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и	д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л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я	створен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н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я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тес</a:t>
            </a:r>
            <a:r>
              <a:rPr sz="2400" b="1" spc="-15" dirty="0">
                <a:solidFill>
                  <a:srgbClr val="800000"/>
                </a:solidFill>
                <a:latin typeface="Times New Roman"/>
                <a:cs typeface="Times New Roman"/>
              </a:rPr>
              <a:t>т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ів,	завдань  </a:t>
            </a:r>
            <a:r>
              <a:rPr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https://www.classtime.com</a:t>
            </a:r>
            <a:r>
              <a:rPr sz="2400" b="1" spc="-5">
                <a:solidFill>
                  <a:srgbClr val="800000"/>
                </a:solidFill>
                <a:latin typeface="Times New Roman"/>
                <a:cs typeface="Times New Roman"/>
              </a:rPr>
              <a:t>; </a:t>
            </a:r>
            <a:r>
              <a:rPr sz="2400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https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://learningapps.org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5465" y="4146042"/>
            <a:ext cx="3162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2480" algn="l"/>
              </a:tabLst>
            </a:pP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(платформа	готових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465" y="4511802"/>
            <a:ext cx="3026410" cy="808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  <a:tabLst>
                <a:tab pos="1410335" algn="l"/>
              </a:tabLst>
            </a:pPr>
            <a:r>
              <a:rPr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https://naurok.com.ua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; </a:t>
            </a:r>
            <a:r>
              <a:rPr sz="2400" b="1" spc="-5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(Google	Classroom,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92246" y="4120134"/>
            <a:ext cx="1807210" cy="120078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300"/>
              </a:spcBef>
            </a:pP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завдань</a:t>
            </a:r>
            <a:endParaRPr sz="2400">
              <a:latin typeface="Times New Roman"/>
              <a:cs typeface="Times New Roman"/>
            </a:endParaRPr>
          </a:p>
          <a:p>
            <a:pPr marL="12700" marR="5080" indent="69850">
              <a:lnSpc>
                <a:spcPct val="107100"/>
              </a:lnSpc>
            </a:pP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інструменти 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Padlet.com);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8373" y="4120134"/>
            <a:ext cx="1593215" cy="1200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" marR="5080" indent="-248920">
              <a:lnSpc>
                <a:spcPct val="107100"/>
              </a:lnSpc>
              <a:spcBef>
                <a:spcPts val="100"/>
              </a:spcBef>
              <a:tabLst>
                <a:tab pos="541655" algn="l"/>
              </a:tabLst>
            </a:pP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з	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різних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взаємодії </a:t>
            </a:r>
            <a:r>
              <a:rPr sz="2400" b="1" spc="-5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відкриті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67804" y="4120134"/>
            <a:ext cx="1607820" cy="1200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0" algn="just">
              <a:lnSpc>
                <a:spcPct val="107100"/>
              </a:lnSpc>
              <a:spcBef>
                <a:spcPts val="100"/>
              </a:spcBef>
            </a:pP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п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редметів), 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учнями 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ресурси</a:t>
            </a:r>
            <a:r>
              <a:rPr sz="2400" b="1" spc="56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5465" y="5292988"/>
            <a:ext cx="8429625" cy="11989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100"/>
              </a:lnSpc>
              <a:spcBef>
                <a:spcPts val="105"/>
              </a:spcBef>
            </a:pP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електронними підручниками, розробками уроків; вебінари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з </a:t>
            </a:r>
            <a:r>
              <a:rPr sz="2400" b="1" spc="-5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особливостей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дистанційного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навчання;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інтерактивні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подорожі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2400" b="1" spc="5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виставки.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39000" y="1524761"/>
            <a:ext cx="174269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п</a:t>
            </a:r>
            <a:r>
              <a:rPr lang="uk-UA"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рактичний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508" y="455040"/>
            <a:ext cx="6637655" cy="18280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R="1049020" algn="ctr">
              <a:lnSpc>
                <a:spcPct val="100000"/>
              </a:lnSpc>
              <a:spcBef>
                <a:spcPts val="535"/>
              </a:spcBef>
            </a:pPr>
            <a:r>
              <a:rPr lang="uk-UA" sz="24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  </a:t>
            </a:r>
            <a:r>
              <a:rPr sz="2400" b="1" spc="-5" smtClean="0">
                <a:solidFill>
                  <a:srgbClr val="FF0000"/>
                </a:solidFill>
                <a:latin typeface="Times New Roman"/>
                <a:cs typeface="Times New Roman"/>
              </a:rPr>
              <a:t>СОЦІАЛЬНИЙ</a:t>
            </a:r>
            <a:r>
              <a:rPr sz="2400" b="1" spc="-55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ЗАХИСТ</a:t>
            </a:r>
            <a:endParaRPr sz="2400" dirty="0">
              <a:latin typeface="Times New Roman"/>
              <a:cs typeface="Times New Roman"/>
            </a:endParaRPr>
          </a:p>
          <a:p>
            <a:pPr marR="1127125" algn="ctr">
              <a:lnSpc>
                <a:spcPct val="100000"/>
              </a:lnSpc>
              <a:spcBef>
                <a:spcPts val="434"/>
              </a:spcBef>
            </a:pPr>
            <a:r>
              <a:rPr lang="uk-UA" sz="2400" b="1" spc="-2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</a:t>
            </a:r>
            <a:r>
              <a:rPr sz="2400" b="1" spc="-25" smtClean="0">
                <a:solidFill>
                  <a:srgbClr val="FF0000"/>
                </a:solidFill>
                <a:latin typeface="Times New Roman"/>
                <a:cs typeface="Times New Roman"/>
              </a:rPr>
              <a:t>РОБОТА</a:t>
            </a:r>
            <a:r>
              <a:rPr sz="2400" b="1" spc="-35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СОЦІАЛЬНОЇ</a:t>
            </a:r>
            <a:r>
              <a:rPr sz="24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СЛУЖБИ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789"/>
              </a:spcBef>
              <a:tabLst>
                <a:tab pos="1210310" algn="l"/>
                <a:tab pos="3821429" algn="l"/>
                <a:tab pos="5172075" algn="l"/>
              </a:tabLst>
            </a:pPr>
            <a:r>
              <a:rPr lang="uk-UA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       П</a:t>
            </a:r>
            <a:r>
              <a:rPr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сихологічн</a:t>
            </a:r>
            <a:r>
              <a:rPr sz="2400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у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робо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ту	</a:t>
            </a:r>
            <a:r>
              <a:rPr sz="2400" b="1">
                <a:solidFill>
                  <a:srgbClr val="800000"/>
                </a:solidFill>
                <a:latin typeface="Times New Roman"/>
                <a:cs typeface="Times New Roman"/>
              </a:rPr>
              <a:t>забе</a:t>
            </a:r>
            <a:r>
              <a:rPr sz="2400" b="1" spc="-1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r>
              <a:rPr sz="2400" b="1" spc="5">
                <a:solidFill>
                  <a:srgbClr val="800000"/>
                </a:solidFill>
                <a:latin typeface="Times New Roman"/>
                <a:cs typeface="Times New Roman"/>
              </a:rPr>
              <a:t>п</a:t>
            </a:r>
            <a:r>
              <a:rPr sz="2400" b="1">
                <a:solidFill>
                  <a:srgbClr val="800000"/>
                </a:solidFill>
                <a:latin typeface="Times New Roman"/>
                <a:cs typeface="Times New Roman"/>
              </a:rPr>
              <a:t>ечує  </a:t>
            </a:r>
            <a:r>
              <a:rPr sz="24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п</a:t>
            </a:r>
            <a:r>
              <a:rPr lang="uk-UA"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сихолог</a:t>
            </a:r>
            <a:r>
              <a:rPr lang="uk-UA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Симкович</a:t>
            </a:r>
            <a:r>
              <a:rPr sz="2400" b="1" spc="1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Т.В.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508" y="2256535"/>
            <a:ext cx="8622030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5780" algn="just">
              <a:lnSpc>
                <a:spcPct val="100000"/>
              </a:lnSpc>
              <a:spcBef>
                <a:spcPts val="100"/>
              </a:spcBef>
            </a:pPr>
            <a:r>
              <a:rPr lang="uk-UA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Психологічна</a:t>
            </a:r>
            <a:r>
              <a:rPr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800000"/>
                </a:solidFill>
                <a:latin typeface="Times New Roman"/>
                <a:cs typeface="Times New Roman"/>
              </a:rPr>
              <a:t>робота</a:t>
            </a:r>
            <a:r>
              <a:rPr sz="2400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mtClean="0">
                <a:solidFill>
                  <a:srgbClr val="800000"/>
                </a:solidFill>
                <a:latin typeface="Times New Roman"/>
                <a:cs typeface="Times New Roman"/>
              </a:rPr>
              <a:t>в</a:t>
            </a:r>
            <a:r>
              <a:rPr lang="uk-UA" sz="2400" b="1" spc="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гімназії</a:t>
            </a:r>
            <a:r>
              <a:rPr sz="2400" b="1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організовувалась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та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проводилась</a:t>
            </a:r>
            <a:r>
              <a:rPr sz="2400" b="1" spc="25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r>
              <a:rPr sz="2400" b="1" spc="23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метою</a:t>
            </a:r>
            <a:r>
              <a:rPr lang="uk-UA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підвищення ефективності навчально-виховного процесу та формування навичок здорового способу життя, профілактичної роботи з дітьми «групи ризику»</a:t>
            </a:r>
            <a:r>
              <a:rPr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.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Зокрема, надано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рекомендації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та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консультації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учням-підліткам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основі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результатів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діагностики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й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за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індивідуальними запитами,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які найчастіше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стосувались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вирішення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конфліктів,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підвищення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власного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 соціометричного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статусу,</a:t>
            </a:r>
            <a:r>
              <a:rPr sz="2400" b="1" spc="-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вибору</a:t>
            </a:r>
            <a:r>
              <a:rPr sz="24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професії.</a:t>
            </a:r>
            <a:endParaRPr sz="2400" dirty="0">
              <a:latin typeface="Times New Roman"/>
              <a:cs typeface="Times New Roman"/>
            </a:endParaRPr>
          </a:p>
          <a:p>
            <a:pPr marL="12700" marR="6985" indent="449580" algn="just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Одним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із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недоліків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є </a:t>
            </a:r>
            <a:r>
              <a:rPr sz="24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відсутність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окремого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кабінета </a:t>
            </a:r>
            <a:r>
              <a:rPr sz="2400" b="1" spc="-5">
                <a:solidFill>
                  <a:srgbClr val="800000"/>
                </a:solidFill>
                <a:latin typeface="Times New Roman"/>
                <a:cs typeface="Times New Roman"/>
              </a:rPr>
              <a:t>тому </a:t>
            </a:r>
            <a:r>
              <a:rPr sz="2400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консультації</a:t>
            </a:r>
            <a:r>
              <a:rPr sz="24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індивідуальна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робота проводиться</a:t>
            </a:r>
            <a:r>
              <a:rPr sz="24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окремо.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8763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3" y="0"/>
              <a:ext cx="9095232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19201" y="1041857"/>
            <a:ext cx="6674484" cy="6194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05"/>
              </a:spcBef>
            </a:pPr>
            <a:endParaRPr lang="uk-UA" sz="2000" b="1" dirty="0" smtClean="0">
              <a:solidFill>
                <a:srgbClr val="CC0000"/>
              </a:solidFill>
              <a:latin typeface="Times New Roman"/>
              <a:cs typeface="Times New Roman"/>
            </a:endParaRPr>
          </a:p>
          <a:p>
            <a:pPr marL="60960">
              <a:lnSpc>
                <a:spcPct val="100000"/>
              </a:lnSpc>
              <a:spcBef>
                <a:spcPts val="105"/>
              </a:spcBef>
            </a:pPr>
            <a:endParaRPr lang="uk-UA" sz="2000" b="1" dirty="0">
              <a:solidFill>
                <a:srgbClr val="CC0000"/>
              </a:solidFill>
              <a:latin typeface="Times New Roman"/>
              <a:cs typeface="Times New Roman"/>
            </a:endParaRPr>
          </a:p>
          <a:p>
            <a:pPr marL="60960">
              <a:lnSpc>
                <a:spcPct val="100000"/>
              </a:lnSpc>
              <a:spcBef>
                <a:spcPts val="105"/>
              </a:spcBef>
            </a:pPr>
            <a:r>
              <a:rPr sz="2000" b="1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Всього</a:t>
            </a:r>
            <a:r>
              <a:rPr sz="2000" b="1" spc="-25" dirty="0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учнів:</a:t>
            </a:r>
            <a:r>
              <a:rPr sz="2000" b="1" spc="-6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1</a:t>
            </a:r>
            <a:r>
              <a:rPr lang="uk-UA" sz="20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13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lang="uk-UA"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-</a:t>
            </a: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сир</a:t>
            </a:r>
            <a:r>
              <a:rPr lang="uk-UA"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іт</a:t>
            </a:r>
            <a:r>
              <a:rPr lang="uk-UA"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 та дітей, позбавлених батьківського піклування</a:t>
            </a:r>
            <a:r>
              <a:rPr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:</a:t>
            </a:r>
            <a:r>
              <a:rPr sz="2000" b="1" spc="-20" dirty="0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2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lang="uk-UA" sz="2000" b="1" spc="-30" dirty="0" smtClean="0">
                <a:solidFill>
                  <a:srgbClr val="CC0000"/>
                </a:solidFill>
                <a:latin typeface="Times New Roman"/>
                <a:cs typeface="Times New Roman"/>
              </a:rPr>
              <a:t>-</a:t>
            </a: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напівсиріт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:</a:t>
            </a:r>
            <a:r>
              <a:rPr sz="2000" b="1" spc="-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4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,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батьки</a:t>
            </a:r>
            <a:r>
              <a:rPr sz="2000" b="1" spc="-1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яких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 загинули</a:t>
            </a:r>
            <a:r>
              <a:rPr sz="2000" b="1" spc="-5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при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виконанні</a:t>
            </a:r>
            <a:r>
              <a:rPr sz="2000" b="1" spc="-4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службових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обов’язків:</a:t>
            </a:r>
            <a:r>
              <a:rPr sz="2000" b="1" spc="-8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sz="2000" b="1" spc="-2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інвалідів:</a:t>
            </a:r>
            <a:r>
              <a:rPr sz="2000" b="1" spc="-4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</a:t>
            </a:r>
            <a:endParaRPr sz="2000" dirty="0">
              <a:latin typeface="Times New Roman"/>
              <a:cs typeface="Times New Roman"/>
            </a:endParaRPr>
          </a:p>
          <a:p>
            <a:pPr marL="12700" marR="2924810">
              <a:lnSpc>
                <a:spcPct val="100000"/>
              </a:lnSpc>
            </a:pP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з </a:t>
            </a:r>
            <a:r>
              <a:rPr sz="2000" b="1" spc="-5" dirty="0" err="1">
                <a:solidFill>
                  <a:srgbClr val="CC0000"/>
                </a:solidFill>
                <a:latin typeface="Times New Roman"/>
                <a:cs typeface="Times New Roman"/>
              </a:rPr>
              <a:t>багатодітних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сімей</a:t>
            </a:r>
            <a:r>
              <a:rPr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:</a:t>
            </a:r>
            <a:r>
              <a:rPr lang="uk-UA"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 33</a:t>
            </a:r>
          </a:p>
          <a:p>
            <a:pPr marL="12700" marR="2924810">
              <a:lnSpc>
                <a:spcPct val="100000"/>
              </a:lnSpc>
            </a:pP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sz="2000" b="1" spc="-10" dirty="0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«афганців»:</a:t>
            </a:r>
            <a:r>
              <a:rPr sz="2000" b="1" spc="-2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sz="2000" b="1" spc="-2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«чорнобильців»:</a:t>
            </a:r>
            <a:r>
              <a:rPr sz="2000" b="1" spc="-7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</a:t>
            </a:r>
            <a:endParaRPr sz="2000" dirty="0">
              <a:latin typeface="Times New Roman"/>
              <a:cs typeface="Times New Roman"/>
            </a:endParaRPr>
          </a:p>
          <a:p>
            <a:pPr marL="12700" marR="2470785" algn="just">
              <a:lnSpc>
                <a:spcPct val="100000"/>
              </a:lnSpc>
            </a:pP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 воїнів-інтернаціоналістів: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 </a:t>
            </a:r>
            <a:r>
              <a:rPr sz="2000" b="1" spc="-484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з </a:t>
            </a:r>
            <a:r>
              <a:rPr sz="2000" b="1" spc="-5" dirty="0" err="1">
                <a:solidFill>
                  <a:srgbClr val="CC0000"/>
                </a:solidFill>
                <a:latin typeface="Times New Roman"/>
                <a:cs typeface="Times New Roman"/>
              </a:rPr>
              <a:t>малозабезпечених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сімей</a:t>
            </a:r>
            <a:r>
              <a:rPr sz="20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:</a:t>
            </a:r>
            <a:r>
              <a:rPr lang="uk-UA" sz="20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11</a:t>
            </a:r>
          </a:p>
          <a:p>
            <a:pPr marL="12700" marR="2470785" algn="just">
              <a:lnSpc>
                <a:spcPct val="100000"/>
              </a:lnSpc>
            </a:pPr>
            <a:r>
              <a:rPr sz="20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484" dirty="0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з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неповних</a:t>
            </a:r>
            <a:r>
              <a:rPr sz="2000" b="1" spc="-1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сімей:</a:t>
            </a:r>
            <a:r>
              <a:rPr sz="2000" b="1" spc="-2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9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циганської</a:t>
            </a:r>
            <a:r>
              <a:rPr sz="2000" b="1" spc="-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народності:</a:t>
            </a:r>
            <a:r>
              <a:rPr sz="2000" b="1" spc="-2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21</a:t>
            </a:r>
            <a:endParaRPr sz="2000" dirty="0">
              <a:latin typeface="Times New Roman"/>
              <a:cs typeface="Times New Roman"/>
            </a:endParaRPr>
          </a:p>
          <a:p>
            <a:pPr marL="12700" marR="354330" algn="just">
              <a:lnSpc>
                <a:spcPct val="100000"/>
              </a:lnSpc>
            </a:pP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Дітей, які стоять на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обліку у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кримінальній міліції: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 </a:t>
            </a:r>
            <a:r>
              <a:rPr sz="2000" b="1" spc="-484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Дітей, які стоять на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обліку </a:t>
            </a:r>
            <a:r>
              <a:rPr sz="20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службі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у справах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дітей: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 </a:t>
            </a:r>
            <a:r>
              <a:rPr sz="2000" b="1" spc="-484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Дітей,</a:t>
            </a:r>
            <a:r>
              <a:rPr sz="20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які стоять</a:t>
            </a:r>
            <a:r>
              <a:rPr sz="2000" b="1" spc="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на</a:t>
            </a:r>
            <a:r>
              <a:rPr sz="2000" b="1" spc="-1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внутрішкільному</a:t>
            </a:r>
            <a:r>
              <a:rPr sz="2000" b="1" spc="-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обліку:</a:t>
            </a:r>
            <a:r>
              <a:rPr sz="2000" b="1" spc="-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4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Дітей</a:t>
            </a:r>
            <a:r>
              <a:rPr sz="2000" b="1" spc="-2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соціальних</a:t>
            </a:r>
            <a:r>
              <a:rPr sz="2000" b="1" spc="-5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сиріт:</a:t>
            </a:r>
            <a:r>
              <a:rPr sz="20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CC0000"/>
                </a:solidFill>
                <a:latin typeface="Times New Roman"/>
                <a:cs typeface="Times New Roman"/>
              </a:rPr>
              <a:t>0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32103" y="228980"/>
            <a:ext cx="6671309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2800" spc="-10" dirty="0" smtClean="0">
                <a:solidFill>
                  <a:srgbClr val="800000"/>
                </a:solidFill>
                <a:latin typeface="Times New Roman"/>
                <a:cs typeface="Times New Roman"/>
              </a:rPr>
              <a:t/>
            </a:r>
            <a:br>
              <a:rPr lang="uk-UA" sz="2800" spc="-10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sz="2800" spc="-1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Соціальний</a:t>
            </a:r>
            <a:r>
              <a:rPr sz="2800" spc="2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 err="1">
                <a:solidFill>
                  <a:srgbClr val="800000"/>
                </a:solidFill>
                <a:latin typeface="Times New Roman"/>
                <a:cs typeface="Times New Roman"/>
              </a:rPr>
              <a:t>стан</a:t>
            </a:r>
            <a:r>
              <a:rPr sz="2800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800" spc="15" dirty="0" smtClean="0">
                <a:solidFill>
                  <a:srgbClr val="800000"/>
                </a:solidFill>
                <a:latin typeface="Times New Roman"/>
                <a:cs typeface="Times New Roman"/>
              </a:rPr>
              <a:t/>
            </a:r>
            <a:br>
              <a:rPr lang="uk-UA" sz="2800" spc="15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sz="2800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учнівського</a:t>
            </a:r>
            <a:r>
              <a:rPr sz="2800" spc="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00"/>
                </a:solidFill>
                <a:latin typeface="Times New Roman"/>
                <a:cs typeface="Times New Roman"/>
              </a:rPr>
              <a:t>колективу: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читель\Desktop\Screenshot_20220616-182930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76800"/>
            <a:ext cx="4343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читель\Desktop\IMG-db27675219916a560ef714094578061b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536" y="5874840"/>
            <a:ext cx="3810000" cy="3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читель\Desktop\Screenshot_20220616-183033_Chr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4876800" cy="29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66800" y="838200"/>
            <a:ext cx="2801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STOP</a:t>
            </a:r>
            <a:r>
              <a:rPr lang="uk-UA" sz="3600" b="1" dirty="0" smtClean="0">
                <a:solidFill>
                  <a:srgbClr val="FF0000"/>
                </a:solidFill>
              </a:rPr>
              <a:t> БУЛІНГ!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5105400"/>
            <a:ext cx="3622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День доброти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2667000"/>
            <a:ext cx="3235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МІЖНАРОДНИЙ 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ДЕНЬ ЛЮДЕЙ 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З ІНВАЛІДНІСТЮ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читель\Desktop\IMG-4ccba040a770d87cb8a93b85fc1987ac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24400"/>
            <a:ext cx="4648200" cy="39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Вчитель\Desktop\Screenshot_20220616-183136_Chr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191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1143000"/>
            <a:ext cx="3269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Всесвітній День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 боротьби зі </a:t>
            </a:r>
            <a:r>
              <a:rPr lang="uk-UA" sz="3200" b="1" dirty="0" err="1" smtClean="0">
                <a:solidFill>
                  <a:srgbClr val="FF0000"/>
                </a:solidFill>
              </a:rPr>
              <a:t>СНІДом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5257800"/>
            <a:ext cx="2713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ДЕНЬ 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ТОЛЕРАНТНОСТІ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9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77724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752600"/>
            <a:ext cx="9143998" cy="7025640"/>
            <a:chOff x="0" y="149352"/>
            <a:chExt cx="9143998" cy="7025640"/>
          </a:xfrm>
        </p:grpSpPr>
        <p:sp>
          <p:nvSpPr>
            <p:cNvPr id="4" name="object 4"/>
            <p:cNvSpPr/>
            <p:nvPr/>
          </p:nvSpPr>
          <p:spPr>
            <a:xfrm>
              <a:off x="0" y="682752"/>
              <a:ext cx="8778240" cy="6492240"/>
            </a:xfrm>
            <a:custGeom>
              <a:avLst/>
              <a:gdLst/>
              <a:ahLst/>
              <a:cxnLst/>
              <a:rect l="l" t="t" r="r" b="b"/>
              <a:pathLst>
                <a:path w="8778240" h="6492240">
                  <a:moveTo>
                    <a:pt x="8778240" y="0"/>
                  </a:moveTo>
                  <a:lnTo>
                    <a:pt x="0" y="0"/>
                  </a:lnTo>
                  <a:lnTo>
                    <a:pt x="0" y="6492240"/>
                  </a:lnTo>
                  <a:lnTo>
                    <a:pt x="8778240" y="6492240"/>
                  </a:lnTo>
                  <a:lnTo>
                    <a:pt x="87782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9352"/>
              <a:ext cx="2897886" cy="896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772" y="149352"/>
              <a:ext cx="2111502" cy="896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1271" y="149352"/>
              <a:ext cx="5062727" cy="89687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2008" y="241553"/>
            <a:ext cx="872299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800000"/>
                </a:solidFill>
                <a:latin typeface="Arial Black"/>
                <a:cs typeface="Arial Black"/>
              </a:rPr>
              <a:t>Напрямки</a:t>
            </a:r>
            <a:r>
              <a:rPr sz="4400" b="0" spc="-25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4400" b="0">
                <a:solidFill>
                  <a:srgbClr val="800000"/>
                </a:solidFill>
                <a:latin typeface="Arial Black"/>
                <a:cs typeface="Arial Black"/>
              </a:rPr>
              <a:t>роботи</a:t>
            </a:r>
            <a:r>
              <a:rPr sz="4400" b="0" spc="-1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lang="uk-UA" sz="4400" b="0" spc="-10" dirty="0" smtClean="0">
                <a:solidFill>
                  <a:srgbClr val="800000"/>
                </a:solidFill>
                <a:latin typeface="Arial Black"/>
                <a:cs typeface="Arial Black"/>
              </a:rPr>
              <a:t/>
            </a:r>
            <a:br>
              <a:rPr lang="uk-UA" sz="4400" b="0" spc="-10" dirty="0" smtClean="0">
                <a:solidFill>
                  <a:srgbClr val="800000"/>
                </a:solidFill>
                <a:latin typeface="Arial Black"/>
                <a:cs typeface="Arial Black"/>
              </a:rPr>
            </a:br>
            <a:r>
              <a:rPr lang="uk-UA" sz="4400" b="0" spc="-10" dirty="0" err="1" smtClean="0">
                <a:solidFill>
                  <a:srgbClr val="800000"/>
                </a:solidFill>
                <a:latin typeface="Arial Black"/>
                <a:cs typeface="Arial Black"/>
              </a:rPr>
              <a:t>Раківської</a:t>
            </a:r>
            <a:r>
              <a:rPr lang="uk-UA" sz="4400" b="0" spc="-10" dirty="0" smtClean="0">
                <a:solidFill>
                  <a:srgbClr val="800000"/>
                </a:solidFill>
                <a:latin typeface="Arial Black"/>
                <a:cs typeface="Arial Black"/>
              </a:rPr>
              <a:t> гімназії</a:t>
            </a:r>
            <a:endParaRPr sz="4400">
              <a:latin typeface="Arial Black"/>
              <a:cs typeface="Arial Blac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9163" y="1752600"/>
            <a:ext cx="8834755" cy="5943600"/>
            <a:chOff x="169163" y="970788"/>
            <a:chExt cx="8834755" cy="52609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9223" y="1063752"/>
              <a:ext cx="1912620" cy="8656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59223" y="1063752"/>
              <a:ext cx="1912620" cy="866140"/>
            </a:xfrm>
            <a:custGeom>
              <a:avLst/>
              <a:gdLst/>
              <a:ahLst/>
              <a:cxnLst/>
              <a:rect l="l" t="t" r="r" b="b"/>
              <a:pathLst>
                <a:path w="1912620" h="866139">
                  <a:moveTo>
                    <a:pt x="0" y="144272"/>
                  </a:moveTo>
                  <a:lnTo>
                    <a:pt x="7359" y="98690"/>
                  </a:lnTo>
                  <a:lnTo>
                    <a:pt x="27850" y="59088"/>
                  </a:lnTo>
                  <a:lnTo>
                    <a:pt x="59088" y="27850"/>
                  </a:lnTo>
                  <a:lnTo>
                    <a:pt x="98690" y="7359"/>
                  </a:lnTo>
                  <a:lnTo>
                    <a:pt x="144272" y="0"/>
                  </a:lnTo>
                  <a:lnTo>
                    <a:pt x="1768348" y="0"/>
                  </a:lnTo>
                  <a:lnTo>
                    <a:pt x="1813929" y="7359"/>
                  </a:lnTo>
                  <a:lnTo>
                    <a:pt x="1853531" y="27850"/>
                  </a:lnTo>
                  <a:lnTo>
                    <a:pt x="1884769" y="59088"/>
                  </a:lnTo>
                  <a:lnTo>
                    <a:pt x="1905260" y="98690"/>
                  </a:lnTo>
                  <a:lnTo>
                    <a:pt x="1912620" y="144272"/>
                  </a:lnTo>
                  <a:lnTo>
                    <a:pt x="1912620" y="721360"/>
                  </a:lnTo>
                  <a:lnTo>
                    <a:pt x="1905260" y="766941"/>
                  </a:lnTo>
                  <a:lnTo>
                    <a:pt x="1884769" y="806543"/>
                  </a:lnTo>
                  <a:lnTo>
                    <a:pt x="1853531" y="837781"/>
                  </a:lnTo>
                  <a:lnTo>
                    <a:pt x="1813929" y="858272"/>
                  </a:lnTo>
                  <a:lnTo>
                    <a:pt x="1768348" y="865632"/>
                  </a:lnTo>
                  <a:lnTo>
                    <a:pt x="144272" y="865632"/>
                  </a:lnTo>
                  <a:lnTo>
                    <a:pt x="98690" y="858272"/>
                  </a:lnTo>
                  <a:lnTo>
                    <a:pt x="59088" y="837781"/>
                  </a:lnTo>
                  <a:lnTo>
                    <a:pt x="27850" y="806543"/>
                  </a:lnTo>
                  <a:lnTo>
                    <a:pt x="7359" y="766941"/>
                  </a:lnTo>
                  <a:lnTo>
                    <a:pt x="0" y="721360"/>
                  </a:lnTo>
                  <a:lnTo>
                    <a:pt x="0" y="14427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4419" y="1211567"/>
              <a:ext cx="1059954" cy="5296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2699" y="1031748"/>
              <a:ext cx="1682496" cy="86563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52699" y="1031748"/>
              <a:ext cx="1682750" cy="866140"/>
            </a:xfrm>
            <a:custGeom>
              <a:avLst/>
              <a:gdLst/>
              <a:ahLst/>
              <a:cxnLst/>
              <a:rect l="l" t="t" r="r" b="b"/>
              <a:pathLst>
                <a:path w="1682750" h="866139">
                  <a:moveTo>
                    <a:pt x="0" y="144272"/>
                  </a:moveTo>
                  <a:lnTo>
                    <a:pt x="7359" y="98690"/>
                  </a:lnTo>
                  <a:lnTo>
                    <a:pt x="27850" y="59088"/>
                  </a:lnTo>
                  <a:lnTo>
                    <a:pt x="59088" y="27850"/>
                  </a:lnTo>
                  <a:lnTo>
                    <a:pt x="98690" y="7359"/>
                  </a:lnTo>
                  <a:lnTo>
                    <a:pt x="144272" y="0"/>
                  </a:lnTo>
                  <a:lnTo>
                    <a:pt x="1538224" y="0"/>
                  </a:lnTo>
                  <a:lnTo>
                    <a:pt x="1583805" y="7359"/>
                  </a:lnTo>
                  <a:lnTo>
                    <a:pt x="1623407" y="27850"/>
                  </a:lnTo>
                  <a:lnTo>
                    <a:pt x="1654645" y="59088"/>
                  </a:lnTo>
                  <a:lnTo>
                    <a:pt x="1675136" y="98690"/>
                  </a:lnTo>
                  <a:lnTo>
                    <a:pt x="1682496" y="144272"/>
                  </a:lnTo>
                  <a:lnTo>
                    <a:pt x="1682496" y="721360"/>
                  </a:lnTo>
                  <a:lnTo>
                    <a:pt x="1675136" y="766941"/>
                  </a:lnTo>
                  <a:lnTo>
                    <a:pt x="1654645" y="806543"/>
                  </a:lnTo>
                  <a:lnTo>
                    <a:pt x="1623407" y="837781"/>
                  </a:lnTo>
                  <a:lnTo>
                    <a:pt x="1583805" y="858272"/>
                  </a:lnTo>
                  <a:lnTo>
                    <a:pt x="1538224" y="865631"/>
                  </a:lnTo>
                  <a:lnTo>
                    <a:pt x="144272" y="865631"/>
                  </a:lnTo>
                  <a:lnTo>
                    <a:pt x="98690" y="858272"/>
                  </a:lnTo>
                  <a:lnTo>
                    <a:pt x="59088" y="837781"/>
                  </a:lnTo>
                  <a:lnTo>
                    <a:pt x="27850" y="806543"/>
                  </a:lnTo>
                  <a:lnTo>
                    <a:pt x="7359" y="766941"/>
                  </a:lnTo>
                  <a:lnTo>
                    <a:pt x="0" y="721360"/>
                  </a:lnTo>
                  <a:lnTo>
                    <a:pt x="0" y="14427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4056" y="1179563"/>
              <a:ext cx="1315973" cy="5296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4223" y="2206752"/>
              <a:ext cx="2017776" cy="88849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64223" y="2206752"/>
              <a:ext cx="2018030" cy="889000"/>
            </a:xfrm>
            <a:custGeom>
              <a:avLst/>
              <a:gdLst/>
              <a:ahLst/>
              <a:cxnLst/>
              <a:rect l="l" t="t" r="r" b="b"/>
              <a:pathLst>
                <a:path w="2018029" h="889000">
                  <a:moveTo>
                    <a:pt x="0" y="148082"/>
                  </a:moveTo>
                  <a:lnTo>
                    <a:pt x="7548" y="101274"/>
                  </a:lnTo>
                  <a:lnTo>
                    <a:pt x="28569" y="60624"/>
                  </a:lnTo>
                  <a:lnTo>
                    <a:pt x="60624" y="28569"/>
                  </a:lnTo>
                  <a:lnTo>
                    <a:pt x="101274" y="7548"/>
                  </a:lnTo>
                  <a:lnTo>
                    <a:pt x="148081" y="0"/>
                  </a:lnTo>
                  <a:lnTo>
                    <a:pt x="1869694" y="0"/>
                  </a:lnTo>
                  <a:lnTo>
                    <a:pt x="1916501" y="7548"/>
                  </a:lnTo>
                  <a:lnTo>
                    <a:pt x="1957151" y="28569"/>
                  </a:lnTo>
                  <a:lnTo>
                    <a:pt x="1989206" y="60624"/>
                  </a:lnTo>
                  <a:lnTo>
                    <a:pt x="2010227" y="101274"/>
                  </a:lnTo>
                  <a:lnTo>
                    <a:pt x="2017776" y="148082"/>
                  </a:lnTo>
                  <a:lnTo>
                    <a:pt x="2017776" y="740410"/>
                  </a:lnTo>
                  <a:lnTo>
                    <a:pt x="2010227" y="787217"/>
                  </a:lnTo>
                  <a:lnTo>
                    <a:pt x="1989206" y="827867"/>
                  </a:lnTo>
                  <a:lnTo>
                    <a:pt x="1957151" y="859922"/>
                  </a:lnTo>
                  <a:lnTo>
                    <a:pt x="1916501" y="880943"/>
                  </a:lnTo>
                  <a:lnTo>
                    <a:pt x="1869694" y="888492"/>
                  </a:lnTo>
                  <a:lnTo>
                    <a:pt x="148081" y="888492"/>
                  </a:lnTo>
                  <a:lnTo>
                    <a:pt x="101274" y="880943"/>
                  </a:lnTo>
                  <a:lnTo>
                    <a:pt x="60624" y="859922"/>
                  </a:lnTo>
                  <a:lnTo>
                    <a:pt x="28569" y="827867"/>
                  </a:lnTo>
                  <a:lnTo>
                    <a:pt x="7548" y="787217"/>
                  </a:lnTo>
                  <a:lnTo>
                    <a:pt x="0" y="740410"/>
                  </a:lnTo>
                  <a:lnTo>
                    <a:pt x="0" y="14808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25411" y="2342388"/>
              <a:ext cx="1293113" cy="6682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008" y="4687823"/>
              <a:ext cx="2689859" cy="6918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26008" y="4687823"/>
              <a:ext cx="2689860" cy="692150"/>
            </a:xfrm>
            <a:custGeom>
              <a:avLst/>
              <a:gdLst/>
              <a:ahLst/>
              <a:cxnLst/>
              <a:rect l="l" t="t" r="r" b="b"/>
              <a:pathLst>
                <a:path w="2689860" h="692150">
                  <a:moveTo>
                    <a:pt x="0" y="115315"/>
                  </a:moveTo>
                  <a:lnTo>
                    <a:pt x="9061" y="70455"/>
                  </a:lnTo>
                  <a:lnTo>
                    <a:pt x="33774" y="33797"/>
                  </a:lnTo>
                  <a:lnTo>
                    <a:pt x="70428" y="9070"/>
                  </a:lnTo>
                  <a:lnTo>
                    <a:pt x="115315" y="0"/>
                  </a:lnTo>
                  <a:lnTo>
                    <a:pt x="2574543" y="0"/>
                  </a:lnTo>
                  <a:lnTo>
                    <a:pt x="2619404" y="9070"/>
                  </a:lnTo>
                  <a:lnTo>
                    <a:pt x="2656062" y="33797"/>
                  </a:lnTo>
                  <a:lnTo>
                    <a:pt x="2680789" y="70455"/>
                  </a:lnTo>
                  <a:lnTo>
                    <a:pt x="2689859" y="115315"/>
                  </a:lnTo>
                  <a:lnTo>
                    <a:pt x="2689859" y="576579"/>
                  </a:lnTo>
                  <a:lnTo>
                    <a:pt x="2680789" y="621440"/>
                  </a:lnTo>
                  <a:lnTo>
                    <a:pt x="2656062" y="658098"/>
                  </a:lnTo>
                  <a:lnTo>
                    <a:pt x="2619404" y="682825"/>
                  </a:lnTo>
                  <a:lnTo>
                    <a:pt x="2574543" y="691895"/>
                  </a:lnTo>
                  <a:lnTo>
                    <a:pt x="115315" y="691895"/>
                  </a:lnTo>
                  <a:lnTo>
                    <a:pt x="70428" y="682825"/>
                  </a:lnTo>
                  <a:lnTo>
                    <a:pt x="33774" y="658098"/>
                  </a:lnTo>
                  <a:lnTo>
                    <a:pt x="9061" y="621440"/>
                  </a:lnTo>
                  <a:lnTo>
                    <a:pt x="0" y="576579"/>
                  </a:lnTo>
                  <a:lnTo>
                    <a:pt x="0" y="1153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3836" y="4826482"/>
              <a:ext cx="2401062" cy="471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7931" y="2132076"/>
              <a:ext cx="2016252" cy="5486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17931" y="2132076"/>
              <a:ext cx="2016760" cy="548640"/>
            </a:xfrm>
            <a:custGeom>
              <a:avLst/>
              <a:gdLst/>
              <a:ahLst/>
              <a:cxnLst/>
              <a:rect l="l" t="t" r="r" b="b"/>
              <a:pathLst>
                <a:path w="2016760" h="548639">
                  <a:moveTo>
                    <a:pt x="0" y="91439"/>
                  </a:moveTo>
                  <a:lnTo>
                    <a:pt x="7186" y="55828"/>
                  </a:lnTo>
                  <a:lnTo>
                    <a:pt x="26784" y="26765"/>
                  </a:lnTo>
                  <a:lnTo>
                    <a:pt x="55849" y="7179"/>
                  </a:lnTo>
                  <a:lnTo>
                    <a:pt x="91439" y="0"/>
                  </a:lnTo>
                  <a:lnTo>
                    <a:pt x="1924812" y="0"/>
                  </a:lnTo>
                  <a:lnTo>
                    <a:pt x="1960423" y="7179"/>
                  </a:lnTo>
                  <a:lnTo>
                    <a:pt x="1989486" y="26765"/>
                  </a:lnTo>
                  <a:lnTo>
                    <a:pt x="2009072" y="55828"/>
                  </a:lnTo>
                  <a:lnTo>
                    <a:pt x="2016252" y="91439"/>
                  </a:lnTo>
                  <a:lnTo>
                    <a:pt x="2016252" y="457200"/>
                  </a:lnTo>
                  <a:lnTo>
                    <a:pt x="2009072" y="492811"/>
                  </a:lnTo>
                  <a:lnTo>
                    <a:pt x="1989486" y="521874"/>
                  </a:lnTo>
                  <a:lnTo>
                    <a:pt x="1960423" y="541460"/>
                  </a:lnTo>
                  <a:lnTo>
                    <a:pt x="1924812" y="548639"/>
                  </a:lnTo>
                  <a:lnTo>
                    <a:pt x="91439" y="548639"/>
                  </a:lnTo>
                  <a:lnTo>
                    <a:pt x="55849" y="541460"/>
                  </a:lnTo>
                  <a:lnTo>
                    <a:pt x="26784" y="521874"/>
                  </a:lnTo>
                  <a:lnTo>
                    <a:pt x="7186" y="492811"/>
                  </a:lnTo>
                  <a:lnTo>
                    <a:pt x="0" y="457200"/>
                  </a:lnTo>
                  <a:lnTo>
                    <a:pt x="0" y="9143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0623" y="2270760"/>
              <a:ext cx="1607058" cy="2202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53684" y="4261103"/>
              <a:ext cx="3136391" cy="53492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853684" y="4261103"/>
              <a:ext cx="3136900" cy="535305"/>
            </a:xfrm>
            <a:custGeom>
              <a:avLst/>
              <a:gdLst/>
              <a:ahLst/>
              <a:cxnLst/>
              <a:rect l="l" t="t" r="r" b="b"/>
              <a:pathLst>
                <a:path w="3136900" h="535304">
                  <a:moveTo>
                    <a:pt x="0" y="126238"/>
                  </a:moveTo>
                  <a:lnTo>
                    <a:pt x="9919" y="77098"/>
                  </a:lnTo>
                  <a:lnTo>
                    <a:pt x="36972" y="36972"/>
                  </a:lnTo>
                  <a:lnTo>
                    <a:pt x="77098" y="9919"/>
                  </a:lnTo>
                  <a:lnTo>
                    <a:pt x="126237" y="0"/>
                  </a:lnTo>
                  <a:lnTo>
                    <a:pt x="3010154" y="0"/>
                  </a:lnTo>
                  <a:lnTo>
                    <a:pt x="3059293" y="9919"/>
                  </a:lnTo>
                  <a:lnTo>
                    <a:pt x="3099419" y="36972"/>
                  </a:lnTo>
                  <a:lnTo>
                    <a:pt x="3126472" y="77098"/>
                  </a:lnTo>
                  <a:lnTo>
                    <a:pt x="3136391" y="126238"/>
                  </a:lnTo>
                  <a:lnTo>
                    <a:pt x="3136391" y="408686"/>
                  </a:lnTo>
                  <a:lnTo>
                    <a:pt x="3126472" y="457825"/>
                  </a:lnTo>
                  <a:lnTo>
                    <a:pt x="3099419" y="497951"/>
                  </a:lnTo>
                  <a:lnTo>
                    <a:pt x="3059293" y="525004"/>
                  </a:lnTo>
                  <a:lnTo>
                    <a:pt x="3010154" y="534924"/>
                  </a:lnTo>
                  <a:lnTo>
                    <a:pt x="126237" y="534924"/>
                  </a:lnTo>
                  <a:lnTo>
                    <a:pt x="77098" y="525004"/>
                  </a:lnTo>
                  <a:lnTo>
                    <a:pt x="36972" y="497951"/>
                  </a:lnTo>
                  <a:lnTo>
                    <a:pt x="9919" y="457825"/>
                  </a:lnTo>
                  <a:lnTo>
                    <a:pt x="0" y="408686"/>
                  </a:lnTo>
                  <a:lnTo>
                    <a:pt x="0" y="12623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67043" y="4401311"/>
              <a:ext cx="2719578" cy="1988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57416" y="976884"/>
              <a:ext cx="2029967" cy="116335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757416" y="976884"/>
              <a:ext cx="2030095" cy="1163955"/>
            </a:xfrm>
            <a:custGeom>
              <a:avLst/>
              <a:gdLst/>
              <a:ahLst/>
              <a:cxnLst/>
              <a:rect l="l" t="t" r="r" b="b"/>
              <a:pathLst>
                <a:path w="2030095" h="1163955">
                  <a:moveTo>
                    <a:pt x="0" y="198374"/>
                  </a:moveTo>
                  <a:lnTo>
                    <a:pt x="1747519" y="198374"/>
                  </a:lnTo>
                  <a:lnTo>
                    <a:pt x="1747519" y="972692"/>
                  </a:lnTo>
                  <a:lnTo>
                    <a:pt x="1685129" y="973213"/>
                  </a:lnTo>
                  <a:lnTo>
                    <a:pt x="1625704" y="974733"/>
                  </a:lnTo>
                  <a:lnTo>
                    <a:pt x="1569094" y="977186"/>
                  </a:lnTo>
                  <a:lnTo>
                    <a:pt x="1515145" y="980508"/>
                  </a:lnTo>
                  <a:lnTo>
                    <a:pt x="1463707" y="984635"/>
                  </a:lnTo>
                  <a:lnTo>
                    <a:pt x="1414625" y="989500"/>
                  </a:lnTo>
                  <a:lnTo>
                    <a:pt x="1367749" y="995040"/>
                  </a:lnTo>
                  <a:lnTo>
                    <a:pt x="1322927" y="1001189"/>
                  </a:lnTo>
                  <a:lnTo>
                    <a:pt x="1280006" y="1007883"/>
                  </a:lnTo>
                  <a:lnTo>
                    <a:pt x="1238834" y="1015057"/>
                  </a:lnTo>
                  <a:lnTo>
                    <a:pt x="1199258" y="1022646"/>
                  </a:lnTo>
                  <a:lnTo>
                    <a:pt x="1161128" y="1030585"/>
                  </a:lnTo>
                  <a:lnTo>
                    <a:pt x="1088593" y="1047255"/>
                  </a:lnTo>
                  <a:lnTo>
                    <a:pt x="1020011" y="1064547"/>
                  </a:lnTo>
                  <a:lnTo>
                    <a:pt x="954167" y="1081942"/>
                  </a:lnTo>
                  <a:lnTo>
                    <a:pt x="921890" y="1090517"/>
                  </a:lnTo>
                  <a:lnTo>
                    <a:pt x="857868" y="1107095"/>
                  </a:lnTo>
                  <a:lnTo>
                    <a:pt x="793540" y="1122481"/>
                  </a:lnTo>
                  <a:lnTo>
                    <a:pt x="727689" y="1136154"/>
                  </a:lnTo>
                  <a:lnTo>
                    <a:pt x="659098" y="1147597"/>
                  </a:lnTo>
                  <a:lnTo>
                    <a:pt x="586549" y="1156290"/>
                  </a:lnTo>
                  <a:lnTo>
                    <a:pt x="548410" y="1159444"/>
                  </a:lnTo>
                  <a:lnTo>
                    <a:pt x="508826" y="1161716"/>
                  </a:lnTo>
                  <a:lnTo>
                    <a:pt x="467644" y="1163041"/>
                  </a:lnTo>
                  <a:lnTo>
                    <a:pt x="424712" y="1163354"/>
                  </a:lnTo>
                  <a:lnTo>
                    <a:pt x="379877" y="1162591"/>
                  </a:lnTo>
                  <a:lnTo>
                    <a:pt x="332989" y="1160687"/>
                  </a:lnTo>
                  <a:lnTo>
                    <a:pt x="283894" y="1157576"/>
                  </a:lnTo>
                  <a:lnTo>
                    <a:pt x="232441" y="1153195"/>
                  </a:lnTo>
                  <a:lnTo>
                    <a:pt x="178477" y="1147478"/>
                  </a:lnTo>
                  <a:lnTo>
                    <a:pt x="121850" y="1140360"/>
                  </a:lnTo>
                  <a:lnTo>
                    <a:pt x="62408" y="1131777"/>
                  </a:lnTo>
                  <a:lnTo>
                    <a:pt x="0" y="1121664"/>
                  </a:lnTo>
                  <a:lnTo>
                    <a:pt x="0" y="198374"/>
                  </a:lnTo>
                  <a:close/>
                </a:path>
                <a:path w="2030095" h="1163955">
                  <a:moveTo>
                    <a:pt x="144017" y="198374"/>
                  </a:moveTo>
                  <a:lnTo>
                    <a:pt x="144017" y="97916"/>
                  </a:lnTo>
                  <a:lnTo>
                    <a:pt x="1879600" y="97916"/>
                  </a:lnTo>
                  <a:lnTo>
                    <a:pt x="1879600" y="877188"/>
                  </a:lnTo>
                  <a:lnTo>
                    <a:pt x="1831155" y="878042"/>
                  </a:lnTo>
                  <a:lnTo>
                    <a:pt x="1788842" y="879919"/>
                  </a:lnTo>
                  <a:lnTo>
                    <a:pt x="1758888" y="881796"/>
                  </a:lnTo>
                  <a:lnTo>
                    <a:pt x="1747519" y="882650"/>
                  </a:lnTo>
                </a:path>
                <a:path w="2030095" h="1163955">
                  <a:moveTo>
                    <a:pt x="279273" y="97916"/>
                  </a:moveTo>
                  <a:lnTo>
                    <a:pt x="279273" y="0"/>
                  </a:lnTo>
                  <a:lnTo>
                    <a:pt x="2029967" y="0"/>
                  </a:lnTo>
                  <a:lnTo>
                    <a:pt x="2029967" y="776858"/>
                  </a:lnTo>
                  <a:lnTo>
                    <a:pt x="1974754" y="777474"/>
                  </a:lnTo>
                  <a:lnTo>
                    <a:pt x="1926589" y="778827"/>
                  </a:lnTo>
                  <a:lnTo>
                    <a:pt x="1892522" y="780180"/>
                  </a:lnTo>
                  <a:lnTo>
                    <a:pt x="1879600" y="78079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45807" y="1286243"/>
              <a:ext cx="825258" cy="78563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46703" y="2174748"/>
              <a:ext cx="2522220" cy="54863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346703" y="2174748"/>
              <a:ext cx="2522220" cy="548640"/>
            </a:xfrm>
            <a:custGeom>
              <a:avLst/>
              <a:gdLst/>
              <a:ahLst/>
              <a:cxnLst/>
              <a:rect l="l" t="t" r="r" b="b"/>
              <a:pathLst>
                <a:path w="2522220" h="548639">
                  <a:moveTo>
                    <a:pt x="0" y="91439"/>
                  </a:moveTo>
                  <a:lnTo>
                    <a:pt x="7179" y="55828"/>
                  </a:lnTo>
                  <a:lnTo>
                    <a:pt x="26765" y="26765"/>
                  </a:lnTo>
                  <a:lnTo>
                    <a:pt x="55828" y="7179"/>
                  </a:lnTo>
                  <a:lnTo>
                    <a:pt x="91440" y="0"/>
                  </a:lnTo>
                  <a:lnTo>
                    <a:pt x="2430780" y="0"/>
                  </a:lnTo>
                  <a:lnTo>
                    <a:pt x="2466391" y="7179"/>
                  </a:lnTo>
                  <a:lnTo>
                    <a:pt x="2495454" y="26765"/>
                  </a:lnTo>
                  <a:lnTo>
                    <a:pt x="2515040" y="55828"/>
                  </a:lnTo>
                  <a:lnTo>
                    <a:pt x="2522220" y="91439"/>
                  </a:lnTo>
                  <a:lnTo>
                    <a:pt x="2522220" y="457200"/>
                  </a:lnTo>
                  <a:lnTo>
                    <a:pt x="2515040" y="492811"/>
                  </a:lnTo>
                  <a:lnTo>
                    <a:pt x="2495454" y="521874"/>
                  </a:lnTo>
                  <a:lnTo>
                    <a:pt x="2466391" y="541460"/>
                  </a:lnTo>
                  <a:lnTo>
                    <a:pt x="2430780" y="548639"/>
                  </a:lnTo>
                  <a:lnTo>
                    <a:pt x="91440" y="548639"/>
                  </a:lnTo>
                  <a:lnTo>
                    <a:pt x="55828" y="541460"/>
                  </a:lnTo>
                  <a:lnTo>
                    <a:pt x="26765" y="521874"/>
                  </a:lnTo>
                  <a:lnTo>
                    <a:pt x="7179" y="492811"/>
                  </a:lnTo>
                  <a:lnTo>
                    <a:pt x="0" y="457200"/>
                  </a:lnTo>
                  <a:lnTo>
                    <a:pt x="0" y="9143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67684" y="2299716"/>
              <a:ext cx="2081022" cy="20497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63240" y="2787395"/>
              <a:ext cx="2971038" cy="161620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03041" y="2879598"/>
              <a:ext cx="2941320" cy="158648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003041" y="2879598"/>
              <a:ext cx="2941320" cy="1586865"/>
            </a:xfrm>
            <a:custGeom>
              <a:avLst/>
              <a:gdLst/>
              <a:ahLst/>
              <a:cxnLst/>
              <a:rect l="l" t="t" r="r" b="b"/>
              <a:pathLst>
                <a:path w="2941320" h="1586864">
                  <a:moveTo>
                    <a:pt x="0" y="464692"/>
                  </a:moveTo>
                  <a:lnTo>
                    <a:pt x="464693" y="0"/>
                  </a:lnTo>
                  <a:lnTo>
                    <a:pt x="2476627" y="0"/>
                  </a:lnTo>
                  <a:lnTo>
                    <a:pt x="2941320" y="464692"/>
                  </a:lnTo>
                  <a:lnTo>
                    <a:pt x="2941320" y="1121790"/>
                  </a:lnTo>
                  <a:lnTo>
                    <a:pt x="2476627" y="1586483"/>
                  </a:lnTo>
                  <a:lnTo>
                    <a:pt x="464693" y="1586483"/>
                  </a:lnTo>
                  <a:lnTo>
                    <a:pt x="0" y="1121790"/>
                  </a:lnTo>
                  <a:lnTo>
                    <a:pt x="0" y="464692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96996" y="3221723"/>
              <a:ext cx="2160270" cy="78563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735" y="1068324"/>
              <a:ext cx="2060447" cy="97939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73735" y="1068324"/>
              <a:ext cx="2060575" cy="979805"/>
            </a:xfrm>
            <a:custGeom>
              <a:avLst/>
              <a:gdLst/>
              <a:ahLst/>
              <a:cxnLst/>
              <a:rect l="l" t="t" r="r" b="b"/>
              <a:pathLst>
                <a:path w="2060575" h="979805">
                  <a:moveTo>
                    <a:pt x="0" y="167004"/>
                  </a:moveTo>
                  <a:lnTo>
                    <a:pt x="1773808" y="167004"/>
                  </a:lnTo>
                  <a:lnTo>
                    <a:pt x="1773808" y="818896"/>
                  </a:lnTo>
                  <a:lnTo>
                    <a:pt x="1708929" y="819356"/>
                  </a:lnTo>
                  <a:lnTo>
                    <a:pt x="1647208" y="820698"/>
                  </a:lnTo>
                  <a:lnTo>
                    <a:pt x="1588481" y="822864"/>
                  </a:lnTo>
                  <a:lnTo>
                    <a:pt x="1532581" y="825793"/>
                  </a:lnTo>
                  <a:lnTo>
                    <a:pt x="1479341" y="829428"/>
                  </a:lnTo>
                  <a:lnTo>
                    <a:pt x="1428595" y="833710"/>
                  </a:lnTo>
                  <a:lnTo>
                    <a:pt x="1380178" y="838579"/>
                  </a:lnTo>
                  <a:lnTo>
                    <a:pt x="1333922" y="843977"/>
                  </a:lnTo>
                  <a:lnTo>
                    <a:pt x="1289662" y="849846"/>
                  </a:lnTo>
                  <a:lnTo>
                    <a:pt x="1247230" y="856126"/>
                  </a:lnTo>
                  <a:lnTo>
                    <a:pt x="1206462" y="862759"/>
                  </a:lnTo>
                  <a:lnTo>
                    <a:pt x="1167190" y="869686"/>
                  </a:lnTo>
                  <a:lnTo>
                    <a:pt x="1129248" y="876848"/>
                  </a:lnTo>
                  <a:lnTo>
                    <a:pt x="1056690" y="891641"/>
                  </a:lnTo>
                  <a:lnTo>
                    <a:pt x="987457" y="906670"/>
                  </a:lnTo>
                  <a:lnTo>
                    <a:pt x="953672" y="914125"/>
                  </a:lnTo>
                  <a:lnTo>
                    <a:pt x="920219" y="921462"/>
                  </a:lnTo>
                  <a:lnTo>
                    <a:pt x="853646" y="935549"/>
                  </a:lnTo>
                  <a:lnTo>
                    <a:pt x="786407" y="948460"/>
                  </a:lnTo>
                  <a:lnTo>
                    <a:pt x="717172" y="959724"/>
                  </a:lnTo>
                  <a:lnTo>
                    <a:pt x="644610" y="968871"/>
                  </a:lnTo>
                  <a:lnTo>
                    <a:pt x="606666" y="972504"/>
                  </a:lnTo>
                  <a:lnTo>
                    <a:pt x="567392" y="975431"/>
                  </a:lnTo>
                  <a:lnTo>
                    <a:pt x="526620" y="977594"/>
                  </a:lnTo>
                  <a:lnTo>
                    <a:pt x="484186" y="978933"/>
                  </a:lnTo>
                  <a:lnTo>
                    <a:pt x="439922" y="979391"/>
                  </a:lnTo>
                  <a:lnTo>
                    <a:pt x="393663" y="978908"/>
                  </a:lnTo>
                  <a:lnTo>
                    <a:pt x="345242" y="977425"/>
                  </a:lnTo>
                  <a:lnTo>
                    <a:pt x="294492" y="974884"/>
                  </a:lnTo>
                  <a:lnTo>
                    <a:pt x="241248" y="971225"/>
                  </a:lnTo>
                  <a:lnTo>
                    <a:pt x="185343" y="966391"/>
                  </a:lnTo>
                  <a:lnTo>
                    <a:pt x="126611" y="960322"/>
                  </a:lnTo>
                  <a:lnTo>
                    <a:pt x="64885" y="952959"/>
                  </a:lnTo>
                  <a:lnTo>
                    <a:pt x="0" y="944245"/>
                  </a:lnTo>
                  <a:lnTo>
                    <a:pt x="0" y="167004"/>
                  </a:lnTo>
                  <a:close/>
                </a:path>
                <a:path w="2060575" h="979805">
                  <a:moveTo>
                    <a:pt x="146138" y="167004"/>
                  </a:moveTo>
                  <a:lnTo>
                    <a:pt x="146138" y="82423"/>
                  </a:lnTo>
                  <a:lnTo>
                    <a:pt x="1907794" y="82423"/>
                  </a:lnTo>
                  <a:lnTo>
                    <a:pt x="1907794" y="738504"/>
                  </a:lnTo>
                  <a:lnTo>
                    <a:pt x="1858623" y="739199"/>
                  </a:lnTo>
                  <a:lnTo>
                    <a:pt x="1815703" y="740727"/>
                  </a:lnTo>
                  <a:lnTo>
                    <a:pt x="1785332" y="742255"/>
                  </a:lnTo>
                  <a:lnTo>
                    <a:pt x="1773808" y="742950"/>
                  </a:lnTo>
                </a:path>
                <a:path w="2060575" h="979805">
                  <a:moveTo>
                    <a:pt x="283502" y="82423"/>
                  </a:moveTo>
                  <a:lnTo>
                    <a:pt x="283502" y="0"/>
                  </a:lnTo>
                  <a:lnTo>
                    <a:pt x="2060447" y="0"/>
                  </a:lnTo>
                  <a:lnTo>
                    <a:pt x="2060447" y="653923"/>
                  </a:lnTo>
                  <a:lnTo>
                    <a:pt x="2004395" y="654458"/>
                  </a:lnTo>
                  <a:lnTo>
                    <a:pt x="1955498" y="655637"/>
                  </a:lnTo>
                  <a:lnTo>
                    <a:pt x="1920912" y="656816"/>
                  </a:lnTo>
                  <a:lnTo>
                    <a:pt x="1907794" y="657351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2127" y="1345666"/>
              <a:ext cx="825258" cy="48237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171700" y="1347977"/>
              <a:ext cx="4537075" cy="431165"/>
            </a:xfrm>
            <a:custGeom>
              <a:avLst/>
              <a:gdLst/>
              <a:ahLst/>
              <a:cxnLst/>
              <a:rect l="l" t="t" r="r" b="b"/>
              <a:pathLst>
                <a:path w="4537075" h="431164">
                  <a:moveTo>
                    <a:pt x="439293" y="10668"/>
                  </a:moveTo>
                  <a:lnTo>
                    <a:pt x="432435" y="0"/>
                  </a:lnTo>
                  <a:lnTo>
                    <a:pt x="60198" y="244703"/>
                  </a:lnTo>
                  <a:lnTo>
                    <a:pt x="42799" y="218186"/>
                  </a:lnTo>
                  <a:lnTo>
                    <a:pt x="0" y="291846"/>
                  </a:lnTo>
                  <a:lnTo>
                    <a:pt x="84582" y="281813"/>
                  </a:lnTo>
                  <a:lnTo>
                    <a:pt x="71729" y="262255"/>
                  </a:lnTo>
                  <a:lnTo>
                    <a:pt x="67144" y="255270"/>
                  </a:lnTo>
                  <a:lnTo>
                    <a:pt x="439293" y="10668"/>
                  </a:lnTo>
                  <a:close/>
                </a:path>
                <a:path w="4537075" h="431164">
                  <a:moveTo>
                    <a:pt x="4536948" y="425958"/>
                  </a:moveTo>
                  <a:lnTo>
                    <a:pt x="4520730" y="406908"/>
                  </a:lnTo>
                  <a:lnTo>
                    <a:pt x="4481703" y="361061"/>
                  </a:lnTo>
                  <a:lnTo>
                    <a:pt x="4469269" y="390271"/>
                  </a:lnTo>
                  <a:lnTo>
                    <a:pt x="4202684" y="276860"/>
                  </a:lnTo>
                  <a:lnTo>
                    <a:pt x="4197604" y="288544"/>
                  </a:lnTo>
                  <a:lnTo>
                    <a:pt x="4464291" y="401942"/>
                  </a:lnTo>
                  <a:lnTo>
                    <a:pt x="4451845" y="431165"/>
                  </a:lnTo>
                  <a:lnTo>
                    <a:pt x="4536948" y="42595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3839" y="2785872"/>
              <a:ext cx="2634996" cy="179222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43839" y="2785872"/>
              <a:ext cx="2635250" cy="1792605"/>
            </a:xfrm>
            <a:custGeom>
              <a:avLst/>
              <a:gdLst/>
              <a:ahLst/>
              <a:cxnLst/>
              <a:rect l="l" t="t" r="r" b="b"/>
              <a:pathLst>
                <a:path w="2635250" h="1792604">
                  <a:moveTo>
                    <a:pt x="0" y="298703"/>
                  </a:moveTo>
                  <a:lnTo>
                    <a:pt x="3909" y="250251"/>
                  </a:lnTo>
                  <a:lnTo>
                    <a:pt x="15227" y="204289"/>
                  </a:lnTo>
                  <a:lnTo>
                    <a:pt x="33340" y="161430"/>
                  </a:lnTo>
                  <a:lnTo>
                    <a:pt x="57632" y="122291"/>
                  </a:lnTo>
                  <a:lnTo>
                    <a:pt x="87488" y="87487"/>
                  </a:lnTo>
                  <a:lnTo>
                    <a:pt x="122294" y="57631"/>
                  </a:lnTo>
                  <a:lnTo>
                    <a:pt x="161435" y="33340"/>
                  </a:lnTo>
                  <a:lnTo>
                    <a:pt x="204295" y="15227"/>
                  </a:lnTo>
                  <a:lnTo>
                    <a:pt x="250261" y="3909"/>
                  </a:lnTo>
                  <a:lnTo>
                    <a:pt x="298716" y="0"/>
                  </a:lnTo>
                  <a:lnTo>
                    <a:pt x="2336292" y="0"/>
                  </a:lnTo>
                  <a:lnTo>
                    <a:pt x="2384744" y="3909"/>
                  </a:lnTo>
                  <a:lnTo>
                    <a:pt x="2430706" y="15227"/>
                  </a:lnTo>
                  <a:lnTo>
                    <a:pt x="2473565" y="33340"/>
                  </a:lnTo>
                  <a:lnTo>
                    <a:pt x="2512704" y="57631"/>
                  </a:lnTo>
                  <a:lnTo>
                    <a:pt x="2547508" y="87487"/>
                  </a:lnTo>
                  <a:lnTo>
                    <a:pt x="2577364" y="122291"/>
                  </a:lnTo>
                  <a:lnTo>
                    <a:pt x="2601655" y="161430"/>
                  </a:lnTo>
                  <a:lnTo>
                    <a:pt x="2619768" y="204289"/>
                  </a:lnTo>
                  <a:lnTo>
                    <a:pt x="2631086" y="250251"/>
                  </a:lnTo>
                  <a:lnTo>
                    <a:pt x="2634996" y="298703"/>
                  </a:lnTo>
                  <a:lnTo>
                    <a:pt x="2634996" y="1493520"/>
                  </a:lnTo>
                  <a:lnTo>
                    <a:pt x="2631086" y="1541972"/>
                  </a:lnTo>
                  <a:lnTo>
                    <a:pt x="2619768" y="1587934"/>
                  </a:lnTo>
                  <a:lnTo>
                    <a:pt x="2601655" y="1630793"/>
                  </a:lnTo>
                  <a:lnTo>
                    <a:pt x="2577364" y="1669932"/>
                  </a:lnTo>
                  <a:lnTo>
                    <a:pt x="2547508" y="1704736"/>
                  </a:lnTo>
                  <a:lnTo>
                    <a:pt x="2512704" y="1734592"/>
                  </a:lnTo>
                  <a:lnTo>
                    <a:pt x="2473565" y="1758883"/>
                  </a:lnTo>
                  <a:lnTo>
                    <a:pt x="2430706" y="1776996"/>
                  </a:lnTo>
                  <a:lnTo>
                    <a:pt x="2384744" y="1788314"/>
                  </a:lnTo>
                  <a:lnTo>
                    <a:pt x="2336292" y="1792223"/>
                  </a:lnTo>
                  <a:lnTo>
                    <a:pt x="298716" y="1792223"/>
                  </a:lnTo>
                  <a:lnTo>
                    <a:pt x="250261" y="1788314"/>
                  </a:lnTo>
                  <a:lnTo>
                    <a:pt x="204295" y="1776996"/>
                  </a:lnTo>
                  <a:lnTo>
                    <a:pt x="161435" y="1758883"/>
                  </a:lnTo>
                  <a:lnTo>
                    <a:pt x="122294" y="1734592"/>
                  </a:lnTo>
                  <a:lnTo>
                    <a:pt x="87488" y="1704736"/>
                  </a:lnTo>
                  <a:lnTo>
                    <a:pt x="57632" y="1669932"/>
                  </a:lnTo>
                  <a:lnTo>
                    <a:pt x="33340" y="1630793"/>
                  </a:lnTo>
                  <a:lnTo>
                    <a:pt x="15227" y="1587934"/>
                  </a:lnTo>
                  <a:lnTo>
                    <a:pt x="3909" y="1541972"/>
                  </a:lnTo>
                  <a:lnTo>
                    <a:pt x="0" y="1493520"/>
                  </a:lnTo>
                  <a:lnTo>
                    <a:pt x="0" y="29870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9100" y="2980944"/>
              <a:ext cx="2088642" cy="156438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07252" y="3278123"/>
              <a:ext cx="2791968" cy="86105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207252" y="3278123"/>
              <a:ext cx="2792095" cy="861060"/>
            </a:xfrm>
            <a:custGeom>
              <a:avLst/>
              <a:gdLst/>
              <a:ahLst/>
              <a:cxnLst/>
              <a:rect l="l" t="t" r="r" b="b"/>
              <a:pathLst>
                <a:path w="2792095" h="861060">
                  <a:moveTo>
                    <a:pt x="0" y="143510"/>
                  </a:moveTo>
                  <a:lnTo>
                    <a:pt x="7317" y="98153"/>
                  </a:lnTo>
                  <a:lnTo>
                    <a:pt x="27692" y="58759"/>
                  </a:lnTo>
                  <a:lnTo>
                    <a:pt x="58759" y="27692"/>
                  </a:lnTo>
                  <a:lnTo>
                    <a:pt x="98153" y="7317"/>
                  </a:lnTo>
                  <a:lnTo>
                    <a:pt x="143510" y="0"/>
                  </a:lnTo>
                  <a:lnTo>
                    <a:pt x="2648457" y="0"/>
                  </a:lnTo>
                  <a:lnTo>
                    <a:pt x="2693814" y="7317"/>
                  </a:lnTo>
                  <a:lnTo>
                    <a:pt x="2733208" y="27692"/>
                  </a:lnTo>
                  <a:lnTo>
                    <a:pt x="2764275" y="58759"/>
                  </a:lnTo>
                  <a:lnTo>
                    <a:pt x="2784650" y="98153"/>
                  </a:lnTo>
                  <a:lnTo>
                    <a:pt x="2791968" y="143510"/>
                  </a:lnTo>
                  <a:lnTo>
                    <a:pt x="2791968" y="717550"/>
                  </a:lnTo>
                  <a:lnTo>
                    <a:pt x="2784650" y="762906"/>
                  </a:lnTo>
                  <a:lnTo>
                    <a:pt x="2764275" y="802300"/>
                  </a:lnTo>
                  <a:lnTo>
                    <a:pt x="2733208" y="833367"/>
                  </a:lnTo>
                  <a:lnTo>
                    <a:pt x="2693814" y="853742"/>
                  </a:lnTo>
                  <a:lnTo>
                    <a:pt x="2648457" y="861059"/>
                  </a:lnTo>
                  <a:lnTo>
                    <a:pt x="143510" y="861059"/>
                  </a:lnTo>
                  <a:lnTo>
                    <a:pt x="98153" y="853742"/>
                  </a:lnTo>
                  <a:lnTo>
                    <a:pt x="58759" y="833367"/>
                  </a:lnTo>
                  <a:lnTo>
                    <a:pt x="27692" y="802300"/>
                  </a:lnTo>
                  <a:lnTo>
                    <a:pt x="7317" y="762906"/>
                  </a:lnTo>
                  <a:lnTo>
                    <a:pt x="0" y="717550"/>
                  </a:lnTo>
                  <a:lnTo>
                    <a:pt x="0" y="14351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31279" y="3413734"/>
              <a:ext cx="2337054" cy="6682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1915" y="5519928"/>
              <a:ext cx="3075432" cy="70713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51915" y="5519928"/>
              <a:ext cx="3075940" cy="707390"/>
            </a:xfrm>
            <a:custGeom>
              <a:avLst/>
              <a:gdLst/>
              <a:ahLst/>
              <a:cxnLst/>
              <a:rect l="l" t="t" r="r" b="b"/>
              <a:pathLst>
                <a:path w="3075940" h="707389">
                  <a:moveTo>
                    <a:pt x="0" y="117856"/>
                  </a:moveTo>
                  <a:lnTo>
                    <a:pt x="9262" y="71955"/>
                  </a:lnTo>
                  <a:lnTo>
                    <a:pt x="34520" y="34496"/>
                  </a:lnTo>
                  <a:lnTo>
                    <a:pt x="71982" y="9253"/>
                  </a:lnTo>
                  <a:lnTo>
                    <a:pt x="117856" y="0"/>
                  </a:lnTo>
                  <a:lnTo>
                    <a:pt x="2957576" y="0"/>
                  </a:lnTo>
                  <a:lnTo>
                    <a:pt x="3003476" y="9253"/>
                  </a:lnTo>
                  <a:lnTo>
                    <a:pt x="3040935" y="34496"/>
                  </a:lnTo>
                  <a:lnTo>
                    <a:pt x="3066178" y="71955"/>
                  </a:lnTo>
                  <a:lnTo>
                    <a:pt x="3075432" y="117856"/>
                  </a:lnTo>
                  <a:lnTo>
                    <a:pt x="3075432" y="589280"/>
                  </a:lnTo>
                  <a:lnTo>
                    <a:pt x="3066178" y="635153"/>
                  </a:lnTo>
                  <a:lnTo>
                    <a:pt x="3040935" y="672615"/>
                  </a:lnTo>
                  <a:lnTo>
                    <a:pt x="3003476" y="697873"/>
                  </a:lnTo>
                  <a:lnTo>
                    <a:pt x="2957576" y="707136"/>
                  </a:lnTo>
                  <a:lnTo>
                    <a:pt x="117856" y="707136"/>
                  </a:lnTo>
                  <a:lnTo>
                    <a:pt x="71982" y="697873"/>
                  </a:lnTo>
                  <a:lnTo>
                    <a:pt x="34520" y="672615"/>
                  </a:lnTo>
                  <a:lnTo>
                    <a:pt x="9262" y="635153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71955" y="5658611"/>
              <a:ext cx="2430018" cy="43359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02352" y="4992623"/>
              <a:ext cx="3212592" cy="123443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102352" y="4992623"/>
              <a:ext cx="3213100" cy="1234440"/>
            </a:xfrm>
            <a:custGeom>
              <a:avLst/>
              <a:gdLst/>
              <a:ahLst/>
              <a:cxnLst/>
              <a:rect l="l" t="t" r="r" b="b"/>
              <a:pathLst>
                <a:path w="3213100" h="1234439">
                  <a:moveTo>
                    <a:pt x="0" y="205739"/>
                  </a:moveTo>
                  <a:lnTo>
                    <a:pt x="5431" y="158553"/>
                  </a:lnTo>
                  <a:lnTo>
                    <a:pt x="20905" y="115244"/>
                  </a:lnTo>
                  <a:lnTo>
                    <a:pt x="45186" y="77044"/>
                  </a:lnTo>
                  <a:lnTo>
                    <a:pt x="77044" y="45186"/>
                  </a:lnTo>
                  <a:lnTo>
                    <a:pt x="115244" y="20905"/>
                  </a:lnTo>
                  <a:lnTo>
                    <a:pt x="158553" y="5431"/>
                  </a:lnTo>
                  <a:lnTo>
                    <a:pt x="205739" y="0"/>
                  </a:lnTo>
                  <a:lnTo>
                    <a:pt x="3006852" y="0"/>
                  </a:lnTo>
                  <a:lnTo>
                    <a:pt x="3054038" y="5431"/>
                  </a:lnTo>
                  <a:lnTo>
                    <a:pt x="3097347" y="20905"/>
                  </a:lnTo>
                  <a:lnTo>
                    <a:pt x="3135547" y="45186"/>
                  </a:lnTo>
                  <a:lnTo>
                    <a:pt x="3167405" y="77044"/>
                  </a:lnTo>
                  <a:lnTo>
                    <a:pt x="3191686" y="115244"/>
                  </a:lnTo>
                  <a:lnTo>
                    <a:pt x="3207160" y="158553"/>
                  </a:lnTo>
                  <a:lnTo>
                    <a:pt x="3212592" y="205739"/>
                  </a:lnTo>
                  <a:lnTo>
                    <a:pt x="3212592" y="1028700"/>
                  </a:lnTo>
                  <a:lnTo>
                    <a:pt x="3207160" y="1075874"/>
                  </a:lnTo>
                  <a:lnTo>
                    <a:pt x="3191686" y="1119179"/>
                  </a:lnTo>
                  <a:lnTo>
                    <a:pt x="3167405" y="1157379"/>
                  </a:lnTo>
                  <a:lnTo>
                    <a:pt x="3135547" y="1189241"/>
                  </a:lnTo>
                  <a:lnTo>
                    <a:pt x="3097347" y="1213528"/>
                  </a:lnTo>
                  <a:lnTo>
                    <a:pt x="3054038" y="1229006"/>
                  </a:lnTo>
                  <a:lnTo>
                    <a:pt x="3006852" y="1234439"/>
                  </a:lnTo>
                  <a:lnTo>
                    <a:pt x="205739" y="1234439"/>
                  </a:lnTo>
                  <a:lnTo>
                    <a:pt x="158553" y="1229006"/>
                  </a:lnTo>
                  <a:lnTo>
                    <a:pt x="115244" y="1213528"/>
                  </a:lnTo>
                  <a:lnTo>
                    <a:pt x="77044" y="1189241"/>
                  </a:lnTo>
                  <a:lnTo>
                    <a:pt x="45186" y="1157379"/>
                  </a:lnTo>
                  <a:lnTo>
                    <a:pt x="20905" y="1119179"/>
                  </a:lnTo>
                  <a:lnTo>
                    <a:pt x="5431" y="1075874"/>
                  </a:lnTo>
                  <a:lnTo>
                    <a:pt x="0" y="1028700"/>
                  </a:lnTo>
                  <a:lnTo>
                    <a:pt x="0" y="20573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85460" y="5151120"/>
              <a:ext cx="2297430" cy="75210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113531" y="2373630"/>
              <a:ext cx="464820" cy="771525"/>
            </a:xfrm>
            <a:custGeom>
              <a:avLst/>
              <a:gdLst/>
              <a:ahLst/>
              <a:cxnLst/>
              <a:rect l="l" t="t" r="r" b="b"/>
              <a:pathLst>
                <a:path w="464820" h="771525">
                  <a:moveTo>
                    <a:pt x="0" y="0"/>
                  </a:moveTo>
                  <a:lnTo>
                    <a:pt x="0" y="145161"/>
                  </a:lnTo>
                  <a:lnTo>
                    <a:pt x="2551" y="191425"/>
                  </a:lnTo>
                  <a:lnTo>
                    <a:pt x="10060" y="236551"/>
                  </a:lnTo>
                  <a:lnTo>
                    <a:pt x="22308" y="280247"/>
                  </a:lnTo>
                  <a:lnTo>
                    <a:pt x="39078" y="322222"/>
                  </a:lnTo>
                  <a:lnTo>
                    <a:pt x="60152" y="362185"/>
                  </a:lnTo>
                  <a:lnTo>
                    <a:pt x="85312" y="399843"/>
                  </a:lnTo>
                  <a:lnTo>
                    <a:pt x="114340" y="434906"/>
                  </a:lnTo>
                  <a:lnTo>
                    <a:pt x="147018" y="467082"/>
                  </a:lnTo>
                  <a:lnTo>
                    <a:pt x="183130" y="496079"/>
                  </a:lnTo>
                  <a:lnTo>
                    <a:pt x="222455" y="521607"/>
                  </a:lnTo>
                  <a:lnTo>
                    <a:pt x="264778" y="543373"/>
                  </a:lnTo>
                  <a:lnTo>
                    <a:pt x="309880" y="561086"/>
                  </a:lnTo>
                  <a:lnTo>
                    <a:pt x="309880" y="771017"/>
                  </a:lnTo>
                  <a:lnTo>
                    <a:pt x="464819" y="513715"/>
                  </a:lnTo>
                  <a:lnTo>
                    <a:pt x="309880" y="205867"/>
                  </a:lnTo>
                  <a:lnTo>
                    <a:pt x="309880" y="415925"/>
                  </a:lnTo>
                  <a:lnTo>
                    <a:pt x="264778" y="398212"/>
                  </a:lnTo>
                  <a:lnTo>
                    <a:pt x="222455" y="376446"/>
                  </a:lnTo>
                  <a:lnTo>
                    <a:pt x="183130" y="350918"/>
                  </a:lnTo>
                  <a:lnTo>
                    <a:pt x="147018" y="321921"/>
                  </a:lnTo>
                  <a:lnTo>
                    <a:pt x="114340" y="289745"/>
                  </a:lnTo>
                  <a:lnTo>
                    <a:pt x="85312" y="254682"/>
                  </a:lnTo>
                  <a:lnTo>
                    <a:pt x="60152" y="217024"/>
                  </a:lnTo>
                  <a:lnTo>
                    <a:pt x="39078" y="177061"/>
                  </a:lnTo>
                  <a:lnTo>
                    <a:pt x="22308" y="135086"/>
                  </a:lnTo>
                  <a:lnTo>
                    <a:pt x="10060" y="91390"/>
                  </a:lnTo>
                  <a:lnTo>
                    <a:pt x="2551" y="46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114033" y="1932432"/>
              <a:ext cx="464820" cy="513715"/>
            </a:xfrm>
            <a:custGeom>
              <a:avLst/>
              <a:gdLst/>
              <a:ahLst/>
              <a:cxnLst/>
              <a:rect l="l" t="t" r="r" b="b"/>
              <a:pathLst>
                <a:path w="464820" h="513714">
                  <a:moveTo>
                    <a:pt x="464318" y="0"/>
                  </a:moveTo>
                  <a:lnTo>
                    <a:pt x="425948" y="1508"/>
                  </a:lnTo>
                  <a:lnTo>
                    <a:pt x="387864" y="5968"/>
                  </a:lnTo>
                  <a:lnTo>
                    <a:pt x="338351" y="16439"/>
                  </a:lnTo>
                  <a:lnTo>
                    <a:pt x="291262" y="31592"/>
                  </a:lnTo>
                  <a:lnTo>
                    <a:pt x="246831" y="51118"/>
                  </a:lnTo>
                  <a:lnTo>
                    <a:pt x="205290" y="74705"/>
                  </a:lnTo>
                  <a:lnTo>
                    <a:pt x="166874" y="102046"/>
                  </a:lnTo>
                  <a:lnTo>
                    <a:pt x="131815" y="132830"/>
                  </a:lnTo>
                  <a:lnTo>
                    <a:pt x="100347" y="166748"/>
                  </a:lnTo>
                  <a:lnTo>
                    <a:pt x="72703" y="203489"/>
                  </a:lnTo>
                  <a:lnTo>
                    <a:pt x="49115" y="242743"/>
                  </a:lnTo>
                  <a:lnTo>
                    <a:pt x="29818" y="284202"/>
                  </a:lnTo>
                  <a:lnTo>
                    <a:pt x="15044" y="327555"/>
                  </a:lnTo>
                  <a:lnTo>
                    <a:pt x="5027" y="372493"/>
                  </a:lnTo>
                  <a:lnTo>
                    <a:pt x="0" y="418705"/>
                  </a:lnTo>
                  <a:lnTo>
                    <a:pt x="195" y="465882"/>
                  </a:lnTo>
                  <a:lnTo>
                    <a:pt x="5848" y="513714"/>
                  </a:lnTo>
                  <a:lnTo>
                    <a:pt x="16201" y="469061"/>
                  </a:lnTo>
                  <a:lnTo>
                    <a:pt x="31077" y="426358"/>
                  </a:lnTo>
                  <a:lnTo>
                    <a:pt x="50208" y="385824"/>
                  </a:lnTo>
                  <a:lnTo>
                    <a:pt x="73324" y="347676"/>
                  </a:lnTo>
                  <a:lnTo>
                    <a:pt x="100155" y="312129"/>
                  </a:lnTo>
                  <a:lnTo>
                    <a:pt x="130431" y="279403"/>
                  </a:lnTo>
                  <a:lnTo>
                    <a:pt x="163883" y="249713"/>
                  </a:lnTo>
                  <a:lnTo>
                    <a:pt x="200241" y="223278"/>
                  </a:lnTo>
                  <a:lnTo>
                    <a:pt x="239236" y="200313"/>
                  </a:lnTo>
                  <a:lnTo>
                    <a:pt x="280597" y="181037"/>
                  </a:lnTo>
                  <a:lnTo>
                    <a:pt x="324056" y="165667"/>
                  </a:lnTo>
                  <a:lnTo>
                    <a:pt x="369342" y="154419"/>
                  </a:lnTo>
                  <a:lnTo>
                    <a:pt x="416186" y="147511"/>
                  </a:lnTo>
                  <a:lnTo>
                    <a:pt x="464318" y="145160"/>
                  </a:lnTo>
                  <a:lnTo>
                    <a:pt x="464318" y="0"/>
                  </a:lnTo>
                  <a:close/>
                </a:path>
              </a:pathLst>
            </a:custGeom>
            <a:solidFill>
              <a:srgbClr val="CD2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13531" y="1932432"/>
              <a:ext cx="464820" cy="1212215"/>
            </a:xfrm>
            <a:custGeom>
              <a:avLst/>
              <a:gdLst/>
              <a:ahLst/>
              <a:cxnLst/>
              <a:rect l="l" t="t" r="r" b="b"/>
              <a:pathLst>
                <a:path w="464820" h="1212214">
                  <a:moveTo>
                    <a:pt x="0" y="441197"/>
                  </a:moveTo>
                  <a:lnTo>
                    <a:pt x="2551" y="487462"/>
                  </a:lnTo>
                  <a:lnTo>
                    <a:pt x="10060" y="532588"/>
                  </a:lnTo>
                  <a:lnTo>
                    <a:pt x="22308" y="576284"/>
                  </a:lnTo>
                  <a:lnTo>
                    <a:pt x="39078" y="618259"/>
                  </a:lnTo>
                  <a:lnTo>
                    <a:pt x="60152" y="658222"/>
                  </a:lnTo>
                  <a:lnTo>
                    <a:pt x="85312" y="695880"/>
                  </a:lnTo>
                  <a:lnTo>
                    <a:pt x="114340" y="730943"/>
                  </a:lnTo>
                  <a:lnTo>
                    <a:pt x="147018" y="763119"/>
                  </a:lnTo>
                  <a:lnTo>
                    <a:pt x="183130" y="792116"/>
                  </a:lnTo>
                  <a:lnTo>
                    <a:pt x="222455" y="817644"/>
                  </a:lnTo>
                  <a:lnTo>
                    <a:pt x="264778" y="839410"/>
                  </a:lnTo>
                  <a:lnTo>
                    <a:pt x="309880" y="857122"/>
                  </a:lnTo>
                  <a:lnTo>
                    <a:pt x="309880" y="647064"/>
                  </a:lnTo>
                  <a:lnTo>
                    <a:pt x="464819" y="954913"/>
                  </a:lnTo>
                  <a:lnTo>
                    <a:pt x="309880" y="1212214"/>
                  </a:lnTo>
                  <a:lnTo>
                    <a:pt x="309880" y="1002283"/>
                  </a:lnTo>
                  <a:lnTo>
                    <a:pt x="264778" y="984571"/>
                  </a:lnTo>
                  <a:lnTo>
                    <a:pt x="222455" y="962805"/>
                  </a:lnTo>
                  <a:lnTo>
                    <a:pt x="183130" y="937277"/>
                  </a:lnTo>
                  <a:lnTo>
                    <a:pt x="147018" y="908280"/>
                  </a:lnTo>
                  <a:lnTo>
                    <a:pt x="114340" y="876104"/>
                  </a:lnTo>
                  <a:lnTo>
                    <a:pt x="85312" y="841041"/>
                  </a:lnTo>
                  <a:lnTo>
                    <a:pt x="60152" y="803383"/>
                  </a:lnTo>
                  <a:lnTo>
                    <a:pt x="39078" y="763420"/>
                  </a:lnTo>
                  <a:lnTo>
                    <a:pt x="22308" y="721445"/>
                  </a:lnTo>
                  <a:lnTo>
                    <a:pt x="10060" y="677749"/>
                  </a:lnTo>
                  <a:lnTo>
                    <a:pt x="2551" y="632623"/>
                  </a:lnTo>
                  <a:lnTo>
                    <a:pt x="0" y="586358"/>
                  </a:lnTo>
                  <a:lnTo>
                    <a:pt x="0" y="441197"/>
                  </a:lnTo>
                  <a:lnTo>
                    <a:pt x="2728" y="393116"/>
                  </a:lnTo>
                  <a:lnTo>
                    <a:pt x="10723" y="346536"/>
                  </a:lnTo>
                  <a:lnTo>
                    <a:pt x="23701" y="301727"/>
                  </a:lnTo>
                  <a:lnTo>
                    <a:pt x="41378" y="258957"/>
                  </a:lnTo>
                  <a:lnTo>
                    <a:pt x="63471" y="218496"/>
                  </a:lnTo>
                  <a:lnTo>
                    <a:pt x="89696" y="180612"/>
                  </a:lnTo>
                  <a:lnTo>
                    <a:pt x="119769" y="145574"/>
                  </a:lnTo>
                  <a:lnTo>
                    <a:pt x="153406" y="113651"/>
                  </a:lnTo>
                  <a:lnTo>
                    <a:pt x="190323" y="85112"/>
                  </a:lnTo>
                  <a:lnTo>
                    <a:pt x="230236" y="60226"/>
                  </a:lnTo>
                  <a:lnTo>
                    <a:pt x="272863" y="39261"/>
                  </a:lnTo>
                  <a:lnTo>
                    <a:pt x="317918" y="22488"/>
                  </a:lnTo>
                  <a:lnTo>
                    <a:pt x="365119" y="10173"/>
                  </a:lnTo>
                  <a:lnTo>
                    <a:pt x="414180" y="2588"/>
                  </a:lnTo>
                  <a:lnTo>
                    <a:pt x="464819" y="0"/>
                  </a:lnTo>
                  <a:lnTo>
                    <a:pt x="464819" y="145160"/>
                  </a:lnTo>
                  <a:lnTo>
                    <a:pt x="416687" y="147511"/>
                  </a:lnTo>
                  <a:lnTo>
                    <a:pt x="369843" y="154419"/>
                  </a:lnTo>
                  <a:lnTo>
                    <a:pt x="324557" y="165667"/>
                  </a:lnTo>
                  <a:lnTo>
                    <a:pt x="281099" y="181037"/>
                  </a:lnTo>
                  <a:lnTo>
                    <a:pt x="239738" y="200313"/>
                  </a:lnTo>
                  <a:lnTo>
                    <a:pt x="200743" y="223278"/>
                  </a:lnTo>
                  <a:lnTo>
                    <a:pt x="164385" y="249713"/>
                  </a:lnTo>
                  <a:lnTo>
                    <a:pt x="130933" y="279403"/>
                  </a:lnTo>
                  <a:lnTo>
                    <a:pt x="100657" y="312129"/>
                  </a:lnTo>
                  <a:lnTo>
                    <a:pt x="73826" y="347676"/>
                  </a:lnTo>
                  <a:lnTo>
                    <a:pt x="50710" y="385824"/>
                  </a:lnTo>
                  <a:lnTo>
                    <a:pt x="31579" y="426358"/>
                  </a:lnTo>
                  <a:lnTo>
                    <a:pt x="16702" y="469061"/>
                  </a:lnTo>
                  <a:lnTo>
                    <a:pt x="6350" y="51371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623560" y="2408682"/>
              <a:ext cx="460375" cy="711835"/>
            </a:xfrm>
            <a:custGeom>
              <a:avLst/>
              <a:gdLst/>
              <a:ahLst/>
              <a:cxnLst/>
              <a:rect l="l" t="t" r="r" b="b"/>
              <a:pathLst>
                <a:path w="460375" h="711835">
                  <a:moveTo>
                    <a:pt x="460248" y="0"/>
                  </a:moveTo>
                  <a:lnTo>
                    <a:pt x="457820" y="48949"/>
                  </a:lnTo>
                  <a:lnTo>
                    <a:pt x="450661" y="96805"/>
                  </a:lnTo>
                  <a:lnTo>
                    <a:pt x="438960" y="143256"/>
                  </a:lnTo>
                  <a:lnTo>
                    <a:pt x="422904" y="187990"/>
                  </a:lnTo>
                  <a:lnTo>
                    <a:pt x="402680" y="230695"/>
                  </a:lnTo>
                  <a:lnTo>
                    <a:pt x="378477" y="271060"/>
                  </a:lnTo>
                  <a:lnTo>
                    <a:pt x="350482" y="308771"/>
                  </a:lnTo>
                  <a:lnTo>
                    <a:pt x="318884" y="343517"/>
                  </a:lnTo>
                  <a:lnTo>
                    <a:pt x="283869" y="374987"/>
                  </a:lnTo>
                  <a:lnTo>
                    <a:pt x="245626" y="402867"/>
                  </a:lnTo>
                  <a:lnTo>
                    <a:pt x="204342" y="426846"/>
                  </a:lnTo>
                  <a:lnTo>
                    <a:pt x="204342" y="253364"/>
                  </a:lnTo>
                  <a:lnTo>
                    <a:pt x="0" y="532002"/>
                  </a:lnTo>
                  <a:lnTo>
                    <a:pt x="204342" y="711707"/>
                  </a:lnTo>
                  <a:lnTo>
                    <a:pt x="204342" y="538226"/>
                  </a:lnTo>
                  <a:lnTo>
                    <a:pt x="245626" y="514246"/>
                  </a:lnTo>
                  <a:lnTo>
                    <a:pt x="283869" y="486366"/>
                  </a:lnTo>
                  <a:lnTo>
                    <a:pt x="318884" y="454896"/>
                  </a:lnTo>
                  <a:lnTo>
                    <a:pt x="350482" y="420150"/>
                  </a:lnTo>
                  <a:lnTo>
                    <a:pt x="378477" y="382439"/>
                  </a:lnTo>
                  <a:lnTo>
                    <a:pt x="402680" y="342074"/>
                  </a:lnTo>
                  <a:lnTo>
                    <a:pt x="422904" y="299369"/>
                  </a:lnTo>
                  <a:lnTo>
                    <a:pt x="438960" y="254635"/>
                  </a:lnTo>
                  <a:lnTo>
                    <a:pt x="450661" y="208184"/>
                  </a:lnTo>
                  <a:lnTo>
                    <a:pt x="457820" y="160328"/>
                  </a:lnTo>
                  <a:lnTo>
                    <a:pt x="460248" y="111378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FF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623560" y="1932432"/>
              <a:ext cx="460375" cy="532130"/>
            </a:xfrm>
            <a:custGeom>
              <a:avLst/>
              <a:gdLst/>
              <a:ahLst/>
              <a:cxnLst/>
              <a:rect l="l" t="t" r="r" b="b"/>
              <a:pathLst>
                <a:path w="460375" h="532130">
                  <a:moveTo>
                    <a:pt x="0" y="0"/>
                  </a:moveTo>
                  <a:lnTo>
                    <a:pt x="0" y="111378"/>
                  </a:lnTo>
                  <a:lnTo>
                    <a:pt x="46151" y="113752"/>
                  </a:lnTo>
                  <a:lnTo>
                    <a:pt x="91079" y="120729"/>
                  </a:lnTo>
                  <a:lnTo>
                    <a:pt x="134549" y="132093"/>
                  </a:lnTo>
                  <a:lnTo>
                    <a:pt x="176327" y="147628"/>
                  </a:lnTo>
                  <a:lnTo>
                    <a:pt x="216177" y="167117"/>
                  </a:lnTo>
                  <a:lnTo>
                    <a:pt x="253865" y="190346"/>
                  </a:lnTo>
                  <a:lnTo>
                    <a:pt x="289157" y="217098"/>
                  </a:lnTo>
                  <a:lnTo>
                    <a:pt x="321818" y="247156"/>
                  </a:lnTo>
                  <a:lnTo>
                    <a:pt x="351614" y="280305"/>
                  </a:lnTo>
                  <a:lnTo>
                    <a:pt x="378309" y="316328"/>
                  </a:lnTo>
                  <a:lnTo>
                    <a:pt x="401669" y="355010"/>
                  </a:lnTo>
                  <a:lnTo>
                    <a:pt x="421461" y="396135"/>
                  </a:lnTo>
                  <a:lnTo>
                    <a:pt x="437448" y="439486"/>
                  </a:lnTo>
                  <a:lnTo>
                    <a:pt x="449397" y="484847"/>
                  </a:lnTo>
                  <a:lnTo>
                    <a:pt x="457073" y="532002"/>
                  </a:lnTo>
                  <a:lnTo>
                    <a:pt x="460214" y="483352"/>
                  </a:lnTo>
                  <a:lnTo>
                    <a:pt x="458629" y="435541"/>
                  </a:lnTo>
                  <a:lnTo>
                    <a:pt x="452521" y="388837"/>
                  </a:lnTo>
                  <a:lnTo>
                    <a:pt x="442092" y="343505"/>
                  </a:lnTo>
                  <a:lnTo>
                    <a:pt x="427547" y="299810"/>
                  </a:lnTo>
                  <a:lnTo>
                    <a:pt x="409087" y="258020"/>
                  </a:lnTo>
                  <a:lnTo>
                    <a:pt x="386915" y="218398"/>
                  </a:lnTo>
                  <a:lnTo>
                    <a:pt x="361235" y="181213"/>
                  </a:lnTo>
                  <a:lnTo>
                    <a:pt x="332250" y="146728"/>
                  </a:lnTo>
                  <a:lnTo>
                    <a:pt x="300162" y="115211"/>
                  </a:lnTo>
                  <a:lnTo>
                    <a:pt x="265174" y="86926"/>
                  </a:lnTo>
                  <a:lnTo>
                    <a:pt x="227490" y="62140"/>
                  </a:lnTo>
                  <a:lnTo>
                    <a:pt x="187313" y="41119"/>
                  </a:lnTo>
                  <a:lnTo>
                    <a:pt x="144844" y="24128"/>
                  </a:lnTo>
                  <a:lnTo>
                    <a:pt x="100288" y="11434"/>
                  </a:lnTo>
                  <a:lnTo>
                    <a:pt x="53848" y="3301"/>
                  </a:lnTo>
                  <a:lnTo>
                    <a:pt x="13503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2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623560" y="1932432"/>
              <a:ext cx="460375" cy="1188085"/>
            </a:xfrm>
            <a:custGeom>
              <a:avLst/>
              <a:gdLst/>
              <a:ahLst/>
              <a:cxnLst/>
              <a:rect l="l" t="t" r="r" b="b"/>
              <a:pathLst>
                <a:path w="460375" h="1188085">
                  <a:moveTo>
                    <a:pt x="460248" y="476250"/>
                  </a:moveTo>
                  <a:lnTo>
                    <a:pt x="457820" y="525199"/>
                  </a:lnTo>
                  <a:lnTo>
                    <a:pt x="450661" y="573055"/>
                  </a:lnTo>
                  <a:lnTo>
                    <a:pt x="438960" y="619506"/>
                  </a:lnTo>
                  <a:lnTo>
                    <a:pt x="422904" y="664240"/>
                  </a:lnTo>
                  <a:lnTo>
                    <a:pt x="402680" y="706945"/>
                  </a:lnTo>
                  <a:lnTo>
                    <a:pt x="378477" y="747310"/>
                  </a:lnTo>
                  <a:lnTo>
                    <a:pt x="350482" y="785021"/>
                  </a:lnTo>
                  <a:lnTo>
                    <a:pt x="318884" y="819767"/>
                  </a:lnTo>
                  <a:lnTo>
                    <a:pt x="283869" y="851237"/>
                  </a:lnTo>
                  <a:lnTo>
                    <a:pt x="245626" y="879117"/>
                  </a:lnTo>
                  <a:lnTo>
                    <a:pt x="204342" y="903096"/>
                  </a:lnTo>
                  <a:lnTo>
                    <a:pt x="204342" y="729614"/>
                  </a:lnTo>
                  <a:lnTo>
                    <a:pt x="0" y="1008252"/>
                  </a:lnTo>
                  <a:lnTo>
                    <a:pt x="204342" y="1187957"/>
                  </a:lnTo>
                  <a:lnTo>
                    <a:pt x="204342" y="1014476"/>
                  </a:lnTo>
                  <a:lnTo>
                    <a:pt x="245626" y="990496"/>
                  </a:lnTo>
                  <a:lnTo>
                    <a:pt x="283869" y="962616"/>
                  </a:lnTo>
                  <a:lnTo>
                    <a:pt x="318884" y="931146"/>
                  </a:lnTo>
                  <a:lnTo>
                    <a:pt x="350482" y="896400"/>
                  </a:lnTo>
                  <a:lnTo>
                    <a:pt x="378477" y="858689"/>
                  </a:lnTo>
                  <a:lnTo>
                    <a:pt x="402680" y="818324"/>
                  </a:lnTo>
                  <a:lnTo>
                    <a:pt x="422904" y="775619"/>
                  </a:lnTo>
                  <a:lnTo>
                    <a:pt x="438960" y="730885"/>
                  </a:lnTo>
                  <a:lnTo>
                    <a:pt x="450661" y="684434"/>
                  </a:lnTo>
                  <a:lnTo>
                    <a:pt x="457820" y="636578"/>
                  </a:lnTo>
                  <a:lnTo>
                    <a:pt x="460248" y="587628"/>
                  </a:lnTo>
                  <a:lnTo>
                    <a:pt x="460248" y="476250"/>
                  </a:lnTo>
                  <a:lnTo>
                    <a:pt x="457871" y="427557"/>
                  </a:lnTo>
                  <a:lnTo>
                    <a:pt x="450894" y="380271"/>
                  </a:lnTo>
                  <a:lnTo>
                    <a:pt x="439550" y="334631"/>
                  </a:lnTo>
                  <a:lnTo>
                    <a:pt x="424070" y="290875"/>
                  </a:lnTo>
                  <a:lnTo>
                    <a:pt x="404686" y="249244"/>
                  </a:lnTo>
                  <a:lnTo>
                    <a:pt x="381628" y="209977"/>
                  </a:lnTo>
                  <a:lnTo>
                    <a:pt x="355130" y="173314"/>
                  </a:lnTo>
                  <a:lnTo>
                    <a:pt x="325421" y="139493"/>
                  </a:lnTo>
                  <a:lnTo>
                    <a:pt x="292735" y="108755"/>
                  </a:lnTo>
                  <a:lnTo>
                    <a:pt x="257302" y="81338"/>
                  </a:lnTo>
                  <a:lnTo>
                    <a:pt x="219354" y="57482"/>
                  </a:lnTo>
                  <a:lnTo>
                    <a:pt x="179123" y="37427"/>
                  </a:lnTo>
                  <a:lnTo>
                    <a:pt x="136841" y="21411"/>
                  </a:lnTo>
                  <a:lnTo>
                    <a:pt x="92738" y="9676"/>
                  </a:lnTo>
                  <a:lnTo>
                    <a:pt x="47047" y="2458"/>
                  </a:lnTo>
                  <a:lnTo>
                    <a:pt x="0" y="0"/>
                  </a:lnTo>
                  <a:lnTo>
                    <a:pt x="0" y="111378"/>
                  </a:lnTo>
                  <a:lnTo>
                    <a:pt x="46151" y="113752"/>
                  </a:lnTo>
                  <a:lnTo>
                    <a:pt x="91079" y="120729"/>
                  </a:lnTo>
                  <a:lnTo>
                    <a:pt x="134549" y="132093"/>
                  </a:lnTo>
                  <a:lnTo>
                    <a:pt x="176327" y="147628"/>
                  </a:lnTo>
                  <a:lnTo>
                    <a:pt x="216177" y="167117"/>
                  </a:lnTo>
                  <a:lnTo>
                    <a:pt x="253865" y="190346"/>
                  </a:lnTo>
                  <a:lnTo>
                    <a:pt x="289157" y="217098"/>
                  </a:lnTo>
                  <a:lnTo>
                    <a:pt x="321818" y="247156"/>
                  </a:lnTo>
                  <a:lnTo>
                    <a:pt x="351614" y="280305"/>
                  </a:lnTo>
                  <a:lnTo>
                    <a:pt x="378309" y="316328"/>
                  </a:lnTo>
                  <a:lnTo>
                    <a:pt x="401669" y="355010"/>
                  </a:lnTo>
                  <a:lnTo>
                    <a:pt x="421461" y="396135"/>
                  </a:lnTo>
                  <a:lnTo>
                    <a:pt x="437448" y="439486"/>
                  </a:lnTo>
                  <a:lnTo>
                    <a:pt x="449397" y="484847"/>
                  </a:lnTo>
                  <a:lnTo>
                    <a:pt x="457073" y="53200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15149" y="2586101"/>
              <a:ext cx="76161" cy="20586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08292" y="3098292"/>
              <a:ext cx="92963" cy="2103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001256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73521" y="780770"/>
              <a:ext cx="3070479" cy="607722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591" y="1863851"/>
            <a:ext cx="7867650" cy="622935"/>
            <a:chOff x="545591" y="1863851"/>
            <a:chExt cx="7867650" cy="622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591" y="1863851"/>
              <a:ext cx="7867650" cy="6225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236" y="1900046"/>
              <a:ext cx="7827352" cy="58242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2592323"/>
            <a:ext cx="2500630" cy="626110"/>
            <a:chOff x="0" y="2592323"/>
            <a:chExt cx="2500630" cy="62611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92323"/>
              <a:ext cx="2500122" cy="6256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2" y="2628899"/>
              <a:ext cx="2479480" cy="58508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524000" y="2508175"/>
            <a:ext cx="7609840" cy="6091428"/>
            <a:chOff x="1357883" y="2595372"/>
            <a:chExt cx="7752080" cy="3738879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2239" y="2595372"/>
              <a:ext cx="6427470" cy="6225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04464" y="2631567"/>
              <a:ext cx="6387719" cy="5824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7883" y="3000755"/>
              <a:ext cx="3332988" cy="3332988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57627" y="0"/>
            <a:ext cx="4072128" cy="192938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191000" y="5638800"/>
            <a:ext cx="1787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01.09.2021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1026" name="Picture 2" descr="C:\Users\Вчитель\Desktop\Screenshot_20220616-203115_Chrome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254" y="3661320"/>
            <a:ext cx="300774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26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читель\Desktop\Screenshot_20220616-202822_Ch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58192"/>
            <a:ext cx="4419600" cy="37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28600" y="1219200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Олімпійський тиждень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14.09.2021</a:t>
            </a:r>
            <a:endParaRPr lang="uk-UA" sz="40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Вчитель\Desktop\Screenshot_20220616-203003_Chr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88620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257800" y="5486400"/>
            <a:ext cx="3581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Увага! Діти на дорозі!</a:t>
            </a:r>
          </a:p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10.09.2021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893" y="80810"/>
            <a:ext cx="9144000" cy="1024255"/>
            <a:chOff x="0" y="71577"/>
            <a:chExt cx="9144000" cy="1024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263" y="501396"/>
              <a:ext cx="8718042" cy="5753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799" y="534670"/>
              <a:ext cx="8680869" cy="53911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825495" y="1170432"/>
            <a:ext cx="1096645" cy="459740"/>
            <a:chOff x="2825495" y="1170432"/>
            <a:chExt cx="1096645" cy="4597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5495" y="1170432"/>
              <a:ext cx="1096518" cy="4594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55213" y="1213358"/>
              <a:ext cx="1040765" cy="404495"/>
            </a:xfrm>
            <a:custGeom>
              <a:avLst/>
              <a:gdLst/>
              <a:ahLst/>
              <a:cxnLst/>
              <a:rect l="l" t="t" r="r" b="b"/>
              <a:pathLst>
                <a:path w="1040764" h="404494">
                  <a:moveTo>
                    <a:pt x="847089" y="114172"/>
                  </a:moveTo>
                  <a:lnTo>
                    <a:pt x="773430" y="114172"/>
                  </a:lnTo>
                  <a:lnTo>
                    <a:pt x="773430" y="404113"/>
                  </a:lnTo>
                  <a:lnTo>
                    <a:pt x="847089" y="404113"/>
                  </a:lnTo>
                  <a:lnTo>
                    <a:pt x="916657" y="296290"/>
                  </a:lnTo>
                  <a:lnTo>
                    <a:pt x="847089" y="296290"/>
                  </a:lnTo>
                  <a:lnTo>
                    <a:pt x="847089" y="114172"/>
                  </a:lnTo>
                  <a:close/>
                </a:path>
                <a:path w="1040764" h="404494">
                  <a:moveTo>
                    <a:pt x="1040511" y="218693"/>
                  </a:moveTo>
                  <a:lnTo>
                    <a:pt x="966724" y="218693"/>
                  </a:lnTo>
                  <a:lnTo>
                    <a:pt x="966724" y="404113"/>
                  </a:lnTo>
                  <a:lnTo>
                    <a:pt x="1040511" y="404113"/>
                  </a:lnTo>
                  <a:lnTo>
                    <a:pt x="1040511" y="218693"/>
                  </a:lnTo>
                  <a:close/>
                </a:path>
                <a:path w="1040764" h="404494">
                  <a:moveTo>
                    <a:pt x="1040511" y="114172"/>
                  </a:moveTo>
                  <a:lnTo>
                    <a:pt x="965073" y="114172"/>
                  </a:lnTo>
                  <a:lnTo>
                    <a:pt x="847089" y="296290"/>
                  </a:lnTo>
                  <a:lnTo>
                    <a:pt x="916657" y="296290"/>
                  </a:lnTo>
                  <a:lnTo>
                    <a:pt x="966724" y="218693"/>
                  </a:lnTo>
                  <a:lnTo>
                    <a:pt x="1040511" y="218693"/>
                  </a:lnTo>
                  <a:lnTo>
                    <a:pt x="1040511" y="114172"/>
                  </a:lnTo>
                  <a:close/>
                </a:path>
                <a:path w="1040764" h="404494">
                  <a:moveTo>
                    <a:pt x="417195" y="3809"/>
                  </a:moveTo>
                  <a:lnTo>
                    <a:pt x="296163" y="3809"/>
                  </a:lnTo>
                  <a:lnTo>
                    <a:pt x="296163" y="404113"/>
                  </a:lnTo>
                  <a:lnTo>
                    <a:pt x="371348" y="404113"/>
                  </a:lnTo>
                  <a:lnTo>
                    <a:pt x="371348" y="89026"/>
                  </a:lnTo>
                  <a:lnTo>
                    <a:pt x="439866" y="89026"/>
                  </a:lnTo>
                  <a:lnTo>
                    <a:pt x="417195" y="3809"/>
                  </a:lnTo>
                  <a:close/>
                </a:path>
                <a:path w="1040764" h="404494">
                  <a:moveTo>
                    <a:pt x="439866" y="89026"/>
                  </a:moveTo>
                  <a:lnTo>
                    <a:pt x="371348" y="89026"/>
                  </a:lnTo>
                  <a:lnTo>
                    <a:pt x="450469" y="404113"/>
                  </a:lnTo>
                  <a:lnTo>
                    <a:pt x="528320" y="404113"/>
                  </a:lnTo>
                  <a:lnTo>
                    <a:pt x="560428" y="276859"/>
                  </a:lnTo>
                  <a:lnTo>
                    <a:pt x="489838" y="276859"/>
                  </a:lnTo>
                  <a:lnTo>
                    <a:pt x="439866" y="89026"/>
                  </a:lnTo>
                  <a:close/>
                </a:path>
                <a:path w="1040764" h="404494">
                  <a:moveTo>
                    <a:pt x="682878" y="89026"/>
                  </a:moveTo>
                  <a:lnTo>
                    <a:pt x="607822" y="89026"/>
                  </a:lnTo>
                  <a:lnTo>
                    <a:pt x="607822" y="404113"/>
                  </a:lnTo>
                  <a:lnTo>
                    <a:pt x="682878" y="404113"/>
                  </a:lnTo>
                  <a:lnTo>
                    <a:pt x="682878" y="89026"/>
                  </a:lnTo>
                  <a:close/>
                </a:path>
                <a:path w="1040764" h="404494">
                  <a:moveTo>
                    <a:pt x="682878" y="3809"/>
                  </a:moveTo>
                  <a:lnTo>
                    <a:pt x="561594" y="3809"/>
                  </a:lnTo>
                  <a:lnTo>
                    <a:pt x="489838" y="276859"/>
                  </a:lnTo>
                  <a:lnTo>
                    <a:pt x="560428" y="276859"/>
                  </a:lnTo>
                  <a:lnTo>
                    <a:pt x="607822" y="89026"/>
                  </a:lnTo>
                  <a:lnTo>
                    <a:pt x="682878" y="89026"/>
                  </a:lnTo>
                  <a:lnTo>
                    <a:pt x="682878" y="3809"/>
                  </a:lnTo>
                  <a:close/>
                </a:path>
                <a:path w="1040764" h="404494">
                  <a:moveTo>
                    <a:pt x="196087" y="0"/>
                  </a:moveTo>
                  <a:lnTo>
                    <a:pt x="155829" y="24002"/>
                  </a:lnTo>
                  <a:lnTo>
                    <a:pt x="133985" y="58419"/>
                  </a:lnTo>
                  <a:lnTo>
                    <a:pt x="128143" y="111125"/>
                  </a:lnTo>
                  <a:lnTo>
                    <a:pt x="128143" y="165988"/>
                  </a:lnTo>
                  <a:lnTo>
                    <a:pt x="204850" y="165988"/>
                  </a:lnTo>
                  <a:lnTo>
                    <a:pt x="204850" y="89280"/>
                  </a:lnTo>
                  <a:lnTo>
                    <a:pt x="167767" y="89280"/>
                  </a:lnTo>
                  <a:lnTo>
                    <a:pt x="168626" y="78515"/>
                  </a:lnTo>
                  <a:lnTo>
                    <a:pt x="191452" y="40766"/>
                  </a:lnTo>
                  <a:lnTo>
                    <a:pt x="211200" y="31622"/>
                  </a:lnTo>
                  <a:lnTo>
                    <a:pt x="196087" y="0"/>
                  </a:lnTo>
                  <a:close/>
                </a:path>
                <a:path w="1040764" h="404494">
                  <a:moveTo>
                    <a:pt x="68072" y="0"/>
                  </a:moveTo>
                  <a:lnTo>
                    <a:pt x="27686" y="24002"/>
                  </a:lnTo>
                  <a:lnTo>
                    <a:pt x="5968" y="58546"/>
                  </a:lnTo>
                  <a:lnTo>
                    <a:pt x="0" y="111125"/>
                  </a:lnTo>
                  <a:lnTo>
                    <a:pt x="0" y="165988"/>
                  </a:lnTo>
                  <a:lnTo>
                    <a:pt x="76835" y="165988"/>
                  </a:lnTo>
                  <a:lnTo>
                    <a:pt x="76835" y="89280"/>
                  </a:lnTo>
                  <a:lnTo>
                    <a:pt x="39624" y="89280"/>
                  </a:lnTo>
                  <a:lnTo>
                    <a:pt x="40503" y="78515"/>
                  </a:lnTo>
                  <a:lnTo>
                    <a:pt x="63373" y="40766"/>
                  </a:lnTo>
                  <a:lnTo>
                    <a:pt x="83058" y="31622"/>
                  </a:lnTo>
                  <a:lnTo>
                    <a:pt x="68072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51377" y="1217168"/>
              <a:ext cx="744855" cy="400685"/>
            </a:xfrm>
            <a:custGeom>
              <a:avLst/>
              <a:gdLst/>
              <a:ahLst/>
              <a:cxnLst/>
              <a:rect l="l" t="t" r="r" b="b"/>
              <a:pathLst>
                <a:path w="744854" h="400684">
                  <a:moveTo>
                    <a:pt x="477266" y="110362"/>
                  </a:moveTo>
                  <a:lnTo>
                    <a:pt x="550926" y="110362"/>
                  </a:lnTo>
                  <a:lnTo>
                    <a:pt x="550926" y="292481"/>
                  </a:lnTo>
                  <a:lnTo>
                    <a:pt x="668909" y="110362"/>
                  </a:lnTo>
                  <a:lnTo>
                    <a:pt x="744347" y="110362"/>
                  </a:lnTo>
                  <a:lnTo>
                    <a:pt x="744347" y="400304"/>
                  </a:lnTo>
                  <a:lnTo>
                    <a:pt x="670560" y="400304"/>
                  </a:lnTo>
                  <a:lnTo>
                    <a:pt x="670560" y="214884"/>
                  </a:lnTo>
                  <a:lnTo>
                    <a:pt x="550926" y="400304"/>
                  </a:lnTo>
                  <a:lnTo>
                    <a:pt x="477266" y="400304"/>
                  </a:lnTo>
                  <a:lnTo>
                    <a:pt x="477266" y="110362"/>
                  </a:lnTo>
                  <a:close/>
                </a:path>
                <a:path w="744854" h="400684">
                  <a:moveTo>
                    <a:pt x="0" y="0"/>
                  </a:moveTo>
                  <a:lnTo>
                    <a:pt x="121031" y="0"/>
                  </a:lnTo>
                  <a:lnTo>
                    <a:pt x="193675" y="273050"/>
                  </a:lnTo>
                  <a:lnTo>
                    <a:pt x="265430" y="0"/>
                  </a:lnTo>
                  <a:lnTo>
                    <a:pt x="386714" y="0"/>
                  </a:lnTo>
                  <a:lnTo>
                    <a:pt x="386714" y="400304"/>
                  </a:lnTo>
                  <a:lnTo>
                    <a:pt x="311658" y="400304"/>
                  </a:lnTo>
                  <a:lnTo>
                    <a:pt x="311658" y="85217"/>
                  </a:lnTo>
                  <a:lnTo>
                    <a:pt x="232156" y="400304"/>
                  </a:lnTo>
                  <a:lnTo>
                    <a:pt x="154305" y="400304"/>
                  </a:lnTo>
                  <a:lnTo>
                    <a:pt x="75184" y="85217"/>
                  </a:lnTo>
                  <a:lnTo>
                    <a:pt x="75184" y="400304"/>
                  </a:lnTo>
                  <a:lnTo>
                    <a:pt x="0" y="400304"/>
                  </a:lnTo>
                  <a:lnTo>
                    <a:pt x="0" y="0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4212" y="1204214"/>
              <a:ext cx="101345" cy="1842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6069" y="1204214"/>
              <a:ext cx="101346" cy="18427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090415" y="1278623"/>
            <a:ext cx="630555" cy="357505"/>
            <a:chOff x="4090415" y="1278623"/>
            <a:chExt cx="630555" cy="35750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0415" y="1278623"/>
              <a:ext cx="630174" cy="3573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19625" y="1320927"/>
              <a:ext cx="575310" cy="303530"/>
            </a:xfrm>
            <a:custGeom>
              <a:avLst/>
              <a:gdLst/>
              <a:ahLst/>
              <a:cxnLst/>
              <a:rect l="l" t="t" r="r" b="b"/>
              <a:pathLst>
                <a:path w="575310" h="303530">
                  <a:moveTo>
                    <a:pt x="553718" y="58674"/>
                  </a:moveTo>
                  <a:lnTo>
                    <a:pt x="431038" y="58674"/>
                  </a:lnTo>
                  <a:lnTo>
                    <a:pt x="444970" y="59269"/>
                  </a:lnTo>
                  <a:lnTo>
                    <a:pt x="456485" y="61055"/>
                  </a:lnTo>
                  <a:lnTo>
                    <a:pt x="482546" y="89433"/>
                  </a:lnTo>
                  <a:lnTo>
                    <a:pt x="483235" y="99695"/>
                  </a:lnTo>
                  <a:lnTo>
                    <a:pt x="483235" y="107314"/>
                  </a:lnTo>
                  <a:lnTo>
                    <a:pt x="470783" y="111769"/>
                  </a:lnTo>
                  <a:lnTo>
                    <a:pt x="454199" y="116379"/>
                  </a:lnTo>
                  <a:lnTo>
                    <a:pt x="433496" y="121156"/>
                  </a:lnTo>
                  <a:lnTo>
                    <a:pt x="408686" y="126111"/>
                  </a:lnTo>
                  <a:lnTo>
                    <a:pt x="389872" y="130159"/>
                  </a:lnTo>
                  <a:lnTo>
                    <a:pt x="347599" y="144018"/>
                  </a:lnTo>
                  <a:lnTo>
                    <a:pt x="314706" y="173609"/>
                  </a:lnTo>
                  <a:lnTo>
                    <a:pt x="302895" y="217424"/>
                  </a:lnTo>
                  <a:lnTo>
                    <a:pt x="304514" y="235190"/>
                  </a:lnTo>
                  <a:lnTo>
                    <a:pt x="328802" y="278892"/>
                  </a:lnTo>
                  <a:lnTo>
                    <a:pt x="378148" y="301626"/>
                  </a:lnTo>
                  <a:lnTo>
                    <a:pt x="399414" y="303149"/>
                  </a:lnTo>
                  <a:lnTo>
                    <a:pt x="411894" y="302553"/>
                  </a:lnTo>
                  <a:lnTo>
                    <a:pt x="458164" y="288192"/>
                  </a:lnTo>
                  <a:lnTo>
                    <a:pt x="489203" y="264922"/>
                  </a:lnTo>
                  <a:lnTo>
                    <a:pt x="563206" y="264922"/>
                  </a:lnTo>
                  <a:lnTo>
                    <a:pt x="561466" y="257683"/>
                  </a:lnTo>
                  <a:lnTo>
                    <a:pt x="560087" y="249047"/>
                  </a:lnTo>
                  <a:lnTo>
                    <a:pt x="422275" y="249047"/>
                  </a:lnTo>
                  <a:lnTo>
                    <a:pt x="386427" y="231193"/>
                  </a:lnTo>
                  <a:lnTo>
                    <a:pt x="379729" y="209423"/>
                  </a:lnTo>
                  <a:lnTo>
                    <a:pt x="380660" y="201588"/>
                  </a:lnTo>
                  <a:lnTo>
                    <a:pt x="410082" y="175799"/>
                  </a:lnTo>
                  <a:lnTo>
                    <a:pt x="451409" y="165729"/>
                  </a:lnTo>
                  <a:lnTo>
                    <a:pt x="464153" y="162671"/>
                  </a:lnTo>
                  <a:lnTo>
                    <a:pt x="474753" y="159875"/>
                  </a:lnTo>
                  <a:lnTo>
                    <a:pt x="483235" y="157352"/>
                  </a:lnTo>
                  <a:lnTo>
                    <a:pt x="558157" y="157352"/>
                  </a:lnTo>
                  <a:lnTo>
                    <a:pt x="558506" y="116379"/>
                  </a:lnTo>
                  <a:lnTo>
                    <a:pt x="558422" y="107314"/>
                  </a:lnTo>
                  <a:lnTo>
                    <a:pt x="557905" y="88683"/>
                  </a:lnTo>
                  <a:lnTo>
                    <a:pt x="555990" y="69548"/>
                  </a:lnTo>
                  <a:lnTo>
                    <a:pt x="553718" y="58674"/>
                  </a:lnTo>
                  <a:close/>
                </a:path>
                <a:path w="575310" h="303530">
                  <a:moveTo>
                    <a:pt x="563206" y="264922"/>
                  </a:moveTo>
                  <a:lnTo>
                    <a:pt x="489203" y="264922"/>
                  </a:lnTo>
                  <a:lnTo>
                    <a:pt x="489712" y="266319"/>
                  </a:lnTo>
                  <a:lnTo>
                    <a:pt x="490727" y="269367"/>
                  </a:lnTo>
                  <a:lnTo>
                    <a:pt x="494791" y="283972"/>
                  </a:lnTo>
                  <a:lnTo>
                    <a:pt x="497332" y="291464"/>
                  </a:lnTo>
                  <a:lnTo>
                    <a:pt x="499363" y="296545"/>
                  </a:lnTo>
                  <a:lnTo>
                    <a:pt x="575183" y="296545"/>
                  </a:lnTo>
                  <a:lnTo>
                    <a:pt x="570539" y="286329"/>
                  </a:lnTo>
                  <a:lnTo>
                    <a:pt x="566705" y="276447"/>
                  </a:lnTo>
                  <a:lnTo>
                    <a:pt x="563681" y="266898"/>
                  </a:lnTo>
                  <a:lnTo>
                    <a:pt x="563206" y="264922"/>
                  </a:lnTo>
                  <a:close/>
                </a:path>
                <a:path w="575310" h="303530">
                  <a:moveTo>
                    <a:pt x="558157" y="157352"/>
                  </a:moveTo>
                  <a:lnTo>
                    <a:pt x="483235" y="157352"/>
                  </a:lnTo>
                  <a:lnTo>
                    <a:pt x="483137" y="179109"/>
                  </a:lnTo>
                  <a:lnTo>
                    <a:pt x="483044" y="185287"/>
                  </a:lnTo>
                  <a:lnTo>
                    <a:pt x="473424" y="223900"/>
                  </a:lnTo>
                  <a:lnTo>
                    <a:pt x="432538" y="248191"/>
                  </a:lnTo>
                  <a:lnTo>
                    <a:pt x="422275" y="249047"/>
                  </a:lnTo>
                  <a:lnTo>
                    <a:pt x="560087" y="249047"/>
                  </a:lnTo>
                  <a:lnTo>
                    <a:pt x="559819" y="247372"/>
                  </a:lnTo>
                  <a:lnTo>
                    <a:pt x="558673" y="234537"/>
                  </a:lnTo>
                  <a:lnTo>
                    <a:pt x="558002" y="219178"/>
                  </a:lnTo>
                  <a:lnTo>
                    <a:pt x="557883" y="209423"/>
                  </a:lnTo>
                  <a:lnTo>
                    <a:pt x="558000" y="175799"/>
                  </a:lnTo>
                  <a:lnTo>
                    <a:pt x="558157" y="157352"/>
                  </a:lnTo>
                  <a:close/>
                </a:path>
                <a:path w="575310" h="303530">
                  <a:moveTo>
                    <a:pt x="436499" y="0"/>
                  </a:moveTo>
                  <a:lnTo>
                    <a:pt x="386937" y="5048"/>
                  </a:lnTo>
                  <a:lnTo>
                    <a:pt x="351282" y="20193"/>
                  </a:lnTo>
                  <a:lnTo>
                    <a:pt x="317795" y="62805"/>
                  </a:lnTo>
                  <a:lnTo>
                    <a:pt x="310896" y="82423"/>
                  </a:lnTo>
                  <a:lnTo>
                    <a:pt x="380491" y="94996"/>
                  </a:lnTo>
                  <a:lnTo>
                    <a:pt x="384300" y="85661"/>
                  </a:lnTo>
                  <a:lnTo>
                    <a:pt x="388667" y="77850"/>
                  </a:lnTo>
                  <a:lnTo>
                    <a:pt x="431038" y="58674"/>
                  </a:lnTo>
                  <a:lnTo>
                    <a:pt x="553718" y="58674"/>
                  </a:lnTo>
                  <a:lnTo>
                    <a:pt x="552813" y="54342"/>
                  </a:lnTo>
                  <a:lnTo>
                    <a:pt x="524597" y="18621"/>
                  </a:lnTo>
                  <a:lnTo>
                    <a:pt x="481298" y="3048"/>
                  </a:lnTo>
                  <a:lnTo>
                    <a:pt x="460553" y="762"/>
                  </a:lnTo>
                  <a:lnTo>
                    <a:pt x="436499" y="0"/>
                  </a:lnTo>
                  <a:close/>
                </a:path>
                <a:path w="575310" h="303530">
                  <a:moveTo>
                    <a:pt x="70231" y="209169"/>
                  </a:moveTo>
                  <a:lnTo>
                    <a:pt x="0" y="221996"/>
                  </a:lnTo>
                  <a:lnTo>
                    <a:pt x="16646" y="257500"/>
                  </a:lnTo>
                  <a:lnTo>
                    <a:pt x="43354" y="282860"/>
                  </a:lnTo>
                  <a:lnTo>
                    <a:pt x="80135" y="298076"/>
                  </a:lnTo>
                  <a:lnTo>
                    <a:pt x="127000" y="303149"/>
                  </a:lnTo>
                  <a:lnTo>
                    <a:pt x="155053" y="301623"/>
                  </a:lnTo>
                  <a:lnTo>
                    <a:pt x="200634" y="289379"/>
                  </a:lnTo>
                  <a:lnTo>
                    <a:pt x="232094" y="265850"/>
                  </a:lnTo>
                  <a:lnTo>
                    <a:pt x="242026" y="251840"/>
                  </a:lnTo>
                  <a:lnTo>
                    <a:pt x="126237" y="251840"/>
                  </a:lnTo>
                  <a:lnTo>
                    <a:pt x="108092" y="249174"/>
                  </a:lnTo>
                  <a:lnTo>
                    <a:pt x="92710" y="241173"/>
                  </a:lnTo>
                  <a:lnTo>
                    <a:pt x="80089" y="227837"/>
                  </a:lnTo>
                  <a:lnTo>
                    <a:pt x="70231" y="209169"/>
                  </a:lnTo>
                  <a:close/>
                </a:path>
                <a:path w="575310" h="303530">
                  <a:moveTo>
                    <a:pt x="230682" y="52705"/>
                  </a:moveTo>
                  <a:lnTo>
                    <a:pt x="125857" y="52705"/>
                  </a:lnTo>
                  <a:lnTo>
                    <a:pt x="135237" y="53421"/>
                  </a:lnTo>
                  <a:lnTo>
                    <a:pt x="143367" y="55578"/>
                  </a:lnTo>
                  <a:lnTo>
                    <a:pt x="165735" y="89535"/>
                  </a:lnTo>
                  <a:lnTo>
                    <a:pt x="165735" y="98171"/>
                  </a:lnTo>
                  <a:lnTo>
                    <a:pt x="135477" y="126061"/>
                  </a:lnTo>
                  <a:lnTo>
                    <a:pt x="111760" y="127508"/>
                  </a:lnTo>
                  <a:lnTo>
                    <a:pt x="111760" y="177546"/>
                  </a:lnTo>
                  <a:lnTo>
                    <a:pt x="124840" y="177546"/>
                  </a:lnTo>
                  <a:lnTo>
                    <a:pt x="135251" y="178143"/>
                  </a:lnTo>
                  <a:lnTo>
                    <a:pt x="170322" y="198723"/>
                  </a:lnTo>
                  <a:lnTo>
                    <a:pt x="173736" y="213868"/>
                  </a:lnTo>
                  <a:lnTo>
                    <a:pt x="172926" y="221247"/>
                  </a:lnTo>
                  <a:lnTo>
                    <a:pt x="145653" y="248983"/>
                  </a:lnTo>
                  <a:lnTo>
                    <a:pt x="126237" y="251840"/>
                  </a:lnTo>
                  <a:lnTo>
                    <a:pt x="242026" y="251840"/>
                  </a:lnTo>
                  <a:lnTo>
                    <a:pt x="247957" y="236704"/>
                  </a:lnTo>
                  <a:lnTo>
                    <a:pt x="249936" y="220345"/>
                  </a:lnTo>
                  <a:lnTo>
                    <a:pt x="248935" y="207652"/>
                  </a:lnTo>
                  <a:lnTo>
                    <a:pt x="224928" y="167840"/>
                  </a:lnTo>
                  <a:lnTo>
                    <a:pt x="185674" y="149606"/>
                  </a:lnTo>
                  <a:lnTo>
                    <a:pt x="198199" y="143083"/>
                  </a:lnTo>
                  <a:lnTo>
                    <a:pt x="230344" y="113992"/>
                  </a:lnTo>
                  <a:lnTo>
                    <a:pt x="237362" y="84327"/>
                  </a:lnTo>
                  <a:lnTo>
                    <a:pt x="235555" y="66972"/>
                  </a:lnTo>
                  <a:lnTo>
                    <a:pt x="230682" y="52705"/>
                  </a:lnTo>
                  <a:close/>
                </a:path>
                <a:path w="575310" h="303530">
                  <a:moveTo>
                    <a:pt x="127253" y="0"/>
                  </a:moveTo>
                  <a:lnTo>
                    <a:pt x="88312" y="4778"/>
                  </a:lnTo>
                  <a:lnTo>
                    <a:pt x="39135" y="29894"/>
                  </a:lnTo>
                  <a:lnTo>
                    <a:pt x="11811" y="76453"/>
                  </a:lnTo>
                  <a:lnTo>
                    <a:pt x="76708" y="90424"/>
                  </a:lnTo>
                  <a:lnTo>
                    <a:pt x="81782" y="79257"/>
                  </a:lnTo>
                  <a:lnTo>
                    <a:pt x="87106" y="70342"/>
                  </a:lnTo>
                  <a:lnTo>
                    <a:pt x="125857" y="52705"/>
                  </a:lnTo>
                  <a:lnTo>
                    <a:pt x="230682" y="52705"/>
                  </a:lnTo>
                  <a:lnTo>
                    <a:pt x="230139" y="51117"/>
                  </a:lnTo>
                  <a:lnTo>
                    <a:pt x="192655" y="13501"/>
                  </a:lnTo>
                  <a:lnTo>
                    <a:pt x="151991" y="1500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0211" y="1469136"/>
              <a:ext cx="121793" cy="10998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19625" y="1320927"/>
              <a:ext cx="575310" cy="303530"/>
            </a:xfrm>
            <a:custGeom>
              <a:avLst/>
              <a:gdLst/>
              <a:ahLst/>
              <a:cxnLst/>
              <a:rect l="l" t="t" r="r" b="b"/>
              <a:pathLst>
                <a:path w="575310" h="303530">
                  <a:moveTo>
                    <a:pt x="436499" y="0"/>
                  </a:moveTo>
                  <a:lnTo>
                    <a:pt x="481298" y="3048"/>
                  </a:lnTo>
                  <a:lnTo>
                    <a:pt x="524597" y="18621"/>
                  </a:lnTo>
                  <a:lnTo>
                    <a:pt x="552813" y="54342"/>
                  </a:lnTo>
                  <a:lnTo>
                    <a:pt x="558546" y="111760"/>
                  </a:lnTo>
                  <a:lnTo>
                    <a:pt x="557784" y="201295"/>
                  </a:lnTo>
                  <a:lnTo>
                    <a:pt x="558002" y="219178"/>
                  </a:lnTo>
                  <a:lnTo>
                    <a:pt x="561466" y="257683"/>
                  </a:lnTo>
                  <a:lnTo>
                    <a:pt x="575183" y="296545"/>
                  </a:lnTo>
                  <a:lnTo>
                    <a:pt x="499363" y="296545"/>
                  </a:lnTo>
                  <a:lnTo>
                    <a:pt x="497332" y="291464"/>
                  </a:lnTo>
                  <a:lnTo>
                    <a:pt x="494791" y="283972"/>
                  </a:lnTo>
                  <a:lnTo>
                    <a:pt x="491998" y="273938"/>
                  </a:lnTo>
                  <a:lnTo>
                    <a:pt x="490727" y="269367"/>
                  </a:lnTo>
                  <a:lnTo>
                    <a:pt x="489712" y="266319"/>
                  </a:lnTo>
                  <a:lnTo>
                    <a:pt x="489203" y="264922"/>
                  </a:lnTo>
                  <a:lnTo>
                    <a:pt x="479206" y="273853"/>
                  </a:lnTo>
                  <a:lnTo>
                    <a:pt x="468852" y="281606"/>
                  </a:lnTo>
                  <a:lnTo>
                    <a:pt x="424005" y="300767"/>
                  </a:lnTo>
                  <a:lnTo>
                    <a:pt x="399414" y="303149"/>
                  </a:lnTo>
                  <a:lnTo>
                    <a:pt x="378148" y="301626"/>
                  </a:lnTo>
                  <a:lnTo>
                    <a:pt x="328802" y="278892"/>
                  </a:lnTo>
                  <a:lnTo>
                    <a:pt x="304514" y="235190"/>
                  </a:lnTo>
                  <a:lnTo>
                    <a:pt x="302895" y="217424"/>
                  </a:lnTo>
                  <a:lnTo>
                    <a:pt x="303633" y="205470"/>
                  </a:lnTo>
                  <a:lnTo>
                    <a:pt x="321184" y="164538"/>
                  </a:lnTo>
                  <a:lnTo>
                    <a:pt x="359340" y="139112"/>
                  </a:lnTo>
                  <a:lnTo>
                    <a:pt x="408686" y="126111"/>
                  </a:lnTo>
                  <a:lnTo>
                    <a:pt x="433496" y="121156"/>
                  </a:lnTo>
                  <a:lnTo>
                    <a:pt x="454199" y="116379"/>
                  </a:lnTo>
                  <a:lnTo>
                    <a:pt x="470783" y="111769"/>
                  </a:lnTo>
                  <a:lnTo>
                    <a:pt x="483235" y="107314"/>
                  </a:lnTo>
                  <a:lnTo>
                    <a:pt x="483235" y="99695"/>
                  </a:lnTo>
                  <a:lnTo>
                    <a:pt x="465595" y="64031"/>
                  </a:lnTo>
                  <a:lnTo>
                    <a:pt x="431038" y="58674"/>
                  </a:lnTo>
                  <a:lnTo>
                    <a:pt x="421340" y="59176"/>
                  </a:lnTo>
                  <a:lnTo>
                    <a:pt x="384300" y="85661"/>
                  </a:lnTo>
                  <a:lnTo>
                    <a:pt x="380491" y="94996"/>
                  </a:lnTo>
                  <a:lnTo>
                    <a:pt x="310896" y="82423"/>
                  </a:lnTo>
                  <a:lnTo>
                    <a:pt x="326850" y="45878"/>
                  </a:lnTo>
                  <a:lnTo>
                    <a:pt x="367383" y="11358"/>
                  </a:lnTo>
                  <a:lnTo>
                    <a:pt x="409967" y="1262"/>
                  </a:lnTo>
                  <a:lnTo>
                    <a:pt x="436499" y="0"/>
                  </a:lnTo>
                  <a:close/>
                </a:path>
                <a:path w="575310" h="303530">
                  <a:moveTo>
                    <a:pt x="127253" y="0"/>
                  </a:moveTo>
                  <a:lnTo>
                    <a:pt x="173799" y="6000"/>
                  </a:lnTo>
                  <a:lnTo>
                    <a:pt x="208534" y="24002"/>
                  </a:lnTo>
                  <a:lnTo>
                    <a:pt x="235555" y="66972"/>
                  </a:lnTo>
                  <a:lnTo>
                    <a:pt x="237362" y="84327"/>
                  </a:lnTo>
                  <a:lnTo>
                    <a:pt x="236579" y="95184"/>
                  </a:lnTo>
                  <a:lnTo>
                    <a:pt x="217820" y="129228"/>
                  </a:lnTo>
                  <a:lnTo>
                    <a:pt x="185674" y="149606"/>
                  </a:lnTo>
                  <a:lnTo>
                    <a:pt x="200822" y="154557"/>
                  </a:lnTo>
                  <a:lnTo>
                    <a:pt x="233934" y="176149"/>
                  </a:lnTo>
                  <a:lnTo>
                    <a:pt x="249936" y="220345"/>
                  </a:lnTo>
                  <a:lnTo>
                    <a:pt x="247957" y="236704"/>
                  </a:lnTo>
                  <a:lnTo>
                    <a:pt x="218186" y="278638"/>
                  </a:lnTo>
                  <a:lnTo>
                    <a:pt x="179593" y="297037"/>
                  </a:lnTo>
                  <a:lnTo>
                    <a:pt x="127000" y="303149"/>
                  </a:lnTo>
                  <a:lnTo>
                    <a:pt x="80135" y="298076"/>
                  </a:lnTo>
                  <a:lnTo>
                    <a:pt x="43354" y="282860"/>
                  </a:lnTo>
                  <a:lnTo>
                    <a:pt x="16646" y="257500"/>
                  </a:lnTo>
                  <a:lnTo>
                    <a:pt x="0" y="221996"/>
                  </a:lnTo>
                  <a:lnTo>
                    <a:pt x="70231" y="209169"/>
                  </a:lnTo>
                  <a:lnTo>
                    <a:pt x="80089" y="227837"/>
                  </a:lnTo>
                  <a:lnTo>
                    <a:pt x="92710" y="241173"/>
                  </a:lnTo>
                  <a:lnTo>
                    <a:pt x="108092" y="249174"/>
                  </a:lnTo>
                  <a:lnTo>
                    <a:pt x="126237" y="251840"/>
                  </a:lnTo>
                  <a:lnTo>
                    <a:pt x="136475" y="251126"/>
                  </a:lnTo>
                  <a:lnTo>
                    <a:pt x="170497" y="228139"/>
                  </a:lnTo>
                  <a:lnTo>
                    <a:pt x="173736" y="213868"/>
                  </a:lnTo>
                  <a:lnTo>
                    <a:pt x="172880" y="205843"/>
                  </a:lnTo>
                  <a:lnTo>
                    <a:pt x="144589" y="179943"/>
                  </a:lnTo>
                  <a:lnTo>
                    <a:pt x="124840" y="177546"/>
                  </a:lnTo>
                  <a:lnTo>
                    <a:pt x="111760" y="177546"/>
                  </a:lnTo>
                  <a:lnTo>
                    <a:pt x="111760" y="127508"/>
                  </a:lnTo>
                  <a:lnTo>
                    <a:pt x="152400" y="118999"/>
                  </a:lnTo>
                  <a:lnTo>
                    <a:pt x="165735" y="98171"/>
                  </a:lnTo>
                  <a:lnTo>
                    <a:pt x="165735" y="89535"/>
                  </a:lnTo>
                  <a:lnTo>
                    <a:pt x="143367" y="55578"/>
                  </a:lnTo>
                  <a:lnTo>
                    <a:pt x="125857" y="52705"/>
                  </a:lnTo>
                  <a:lnTo>
                    <a:pt x="118429" y="53111"/>
                  </a:lnTo>
                  <a:lnTo>
                    <a:pt x="81782" y="79257"/>
                  </a:lnTo>
                  <a:lnTo>
                    <a:pt x="76708" y="90424"/>
                  </a:lnTo>
                  <a:lnTo>
                    <a:pt x="11811" y="76453"/>
                  </a:lnTo>
                  <a:lnTo>
                    <a:pt x="39135" y="29894"/>
                  </a:lnTo>
                  <a:lnTo>
                    <a:pt x="88312" y="4778"/>
                  </a:lnTo>
                  <a:lnTo>
                    <a:pt x="107229" y="1192"/>
                  </a:lnTo>
                  <a:lnTo>
                    <a:pt x="127253" y="0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908803" y="1173480"/>
            <a:ext cx="1389380" cy="567690"/>
            <a:chOff x="4908803" y="1173480"/>
            <a:chExt cx="1389380" cy="56769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08803" y="1173480"/>
              <a:ext cx="1389126" cy="56768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938775" y="1217168"/>
              <a:ext cx="1334135" cy="511175"/>
            </a:xfrm>
            <a:custGeom>
              <a:avLst/>
              <a:gdLst/>
              <a:ahLst/>
              <a:cxnLst/>
              <a:rect l="l" t="t" r="r" b="b"/>
              <a:pathLst>
                <a:path w="1334135" h="511175">
                  <a:moveTo>
                    <a:pt x="848995" y="110362"/>
                  </a:moveTo>
                  <a:lnTo>
                    <a:pt x="777366" y="110362"/>
                  </a:lnTo>
                  <a:lnTo>
                    <a:pt x="777366" y="510667"/>
                  </a:lnTo>
                  <a:lnTo>
                    <a:pt x="854201" y="510667"/>
                  </a:lnTo>
                  <a:lnTo>
                    <a:pt x="854201" y="364617"/>
                  </a:lnTo>
                  <a:lnTo>
                    <a:pt x="1026309" y="364617"/>
                  </a:lnTo>
                  <a:lnTo>
                    <a:pt x="1039348" y="345948"/>
                  </a:lnTo>
                  <a:lnTo>
                    <a:pt x="919988" y="345948"/>
                  </a:lnTo>
                  <a:lnTo>
                    <a:pt x="906605" y="344495"/>
                  </a:lnTo>
                  <a:lnTo>
                    <a:pt x="872744" y="322707"/>
                  </a:lnTo>
                  <a:lnTo>
                    <a:pt x="854527" y="273254"/>
                  </a:lnTo>
                  <a:lnTo>
                    <a:pt x="853313" y="250444"/>
                  </a:lnTo>
                  <a:lnTo>
                    <a:pt x="854477" y="230417"/>
                  </a:lnTo>
                  <a:lnTo>
                    <a:pt x="871854" y="186055"/>
                  </a:lnTo>
                  <a:lnTo>
                    <a:pt x="905109" y="165695"/>
                  </a:lnTo>
                  <a:lnTo>
                    <a:pt x="918590" y="164337"/>
                  </a:lnTo>
                  <a:lnTo>
                    <a:pt x="1039993" y="164337"/>
                  </a:lnTo>
                  <a:lnTo>
                    <a:pt x="1031893" y="152908"/>
                  </a:lnTo>
                  <a:lnTo>
                    <a:pt x="848995" y="152908"/>
                  </a:lnTo>
                  <a:lnTo>
                    <a:pt x="848995" y="110362"/>
                  </a:lnTo>
                  <a:close/>
                </a:path>
                <a:path w="1334135" h="511175">
                  <a:moveTo>
                    <a:pt x="1026309" y="364617"/>
                  </a:moveTo>
                  <a:lnTo>
                    <a:pt x="854201" y="364617"/>
                  </a:lnTo>
                  <a:lnTo>
                    <a:pt x="864844" y="375308"/>
                  </a:lnTo>
                  <a:lnTo>
                    <a:pt x="905297" y="401550"/>
                  </a:lnTo>
                  <a:lnTo>
                    <a:pt x="938784" y="406908"/>
                  </a:lnTo>
                  <a:lnTo>
                    <a:pt x="963150" y="404385"/>
                  </a:lnTo>
                  <a:lnTo>
                    <a:pt x="985599" y="396827"/>
                  </a:lnTo>
                  <a:lnTo>
                    <a:pt x="1006167" y="384244"/>
                  </a:lnTo>
                  <a:lnTo>
                    <a:pt x="1024889" y="366649"/>
                  </a:lnTo>
                  <a:lnTo>
                    <a:pt x="1026309" y="364617"/>
                  </a:lnTo>
                  <a:close/>
                </a:path>
                <a:path w="1334135" h="511175">
                  <a:moveTo>
                    <a:pt x="1039993" y="164337"/>
                  </a:moveTo>
                  <a:lnTo>
                    <a:pt x="918590" y="164337"/>
                  </a:lnTo>
                  <a:lnTo>
                    <a:pt x="931568" y="165721"/>
                  </a:lnTo>
                  <a:lnTo>
                    <a:pt x="943451" y="169878"/>
                  </a:lnTo>
                  <a:lnTo>
                    <a:pt x="971930" y="199068"/>
                  </a:lnTo>
                  <a:lnTo>
                    <a:pt x="982218" y="254254"/>
                  </a:lnTo>
                  <a:lnTo>
                    <a:pt x="981118" y="276945"/>
                  </a:lnTo>
                  <a:lnTo>
                    <a:pt x="964438" y="324612"/>
                  </a:lnTo>
                  <a:lnTo>
                    <a:pt x="919988" y="345948"/>
                  </a:lnTo>
                  <a:lnTo>
                    <a:pt x="1039348" y="345948"/>
                  </a:lnTo>
                  <a:lnTo>
                    <a:pt x="1040391" y="344453"/>
                  </a:lnTo>
                  <a:lnTo>
                    <a:pt x="1051464" y="318246"/>
                  </a:lnTo>
                  <a:lnTo>
                    <a:pt x="1058108" y="288014"/>
                  </a:lnTo>
                  <a:lnTo>
                    <a:pt x="1060323" y="253746"/>
                  </a:lnTo>
                  <a:lnTo>
                    <a:pt x="1058130" y="220285"/>
                  </a:lnTo>
                  <a:lnTo>
                    <a:pt x="1051544" y="190753"/>
                  </a:lnTo>
                  <a:lnTo>
                    <a:pt x="1040552" y="165127"/>
                  </a:lnTo>
                  <a:lnTo>
                    <a:pt x="1039993" y="164337"/>
                  </a:lnTo>
                  <a:close/>
                </a:path>
                <a:path w="1334135" h="511175">
                  <a:moveTo>
                    <a:pt x="939419" y="103759"/>
                  </a:moveTo>
                  <a:lnTo>
                    <a:pt x="898878" y="111474"/>
                  </a:lnTo>
                  <a:lnTo>
                    <a:pt x="865377" y="133096"/>
                  </a:lnTo>
                  <a:lnTo>
                    <a:pt x="848995" y="152908"/>
                  </a:lnTo>
                  <a:lnTo>
                    <a:pt x="1031893" y="152908"/>
                  </a:lnTo>
                  <a:lnTo>
                    <a:pt x="986091" y="113664"/>
                  </a:lnTo>
                  <a:lnTo>
                    <a:pt x="939419" y="103759"/>
                  </a:lnTo>
                  <a:close/>
                </a:path>
                <a:path w="1334135" h="511175">
                  <a:moveTo>
                    <a:pt x="494791" y="110362"/>
                  </a:moveTo>
                  <a:lnTo>
                    <a:pt x="421132" y="110362"/>
                  </a:lnTo>
                  <a:lnTo>
                    <a:pt x="421132" y="400304"/>
                  </a:lnTo>
                  <a:lnTo>
                    <a:pt x="494791" y="400304"/>
                  </a:lnTo>
                  <a:lnTo>
                    <a:pt x="564359" y="292481"/>
                  </a:lnTo>
                  <a:lnTo>
                    <a:pt x="494791" y="292481"/>
                  </a:lnTo>
                  <a:lnTo>
                    <a:pt x="494791" y="110362"/>
                  </a:lnTo>
                  <a:close/>
                </a:path>
                <a:path w="1334135" h="511175">
                  <a:moveTo>
                    <a:pt x="688213" y="214884"/>
                  </a:moveTo>
                  <a:lnTo>
                    <a:pt x="614426" y="214884"/>
                  </a:lnTo>
                  <a:lnTo>
                    <a:pt x="614426" y="400304"/>
                  </a:lnTo>
                  <a:lnTo>
                    <a:pt x="688213" y="400304"/>
                  </a:lnTo>
                  <a:lnTo>
                    <a:pt x="688213" y="214884"/>
                  </a:lnTo>
                  <a:close/>
                </a:path>
                <a:path w="1334135" h="511175">
                  <a:moveTo>
                    <a:pt x="688213" y="110362"/>
                  </a:moveTo>
                  <a:lnTo>
                    <a:pt x="612775" y="110362"/>
                  </a:lnTo>
                  <a:lnTo>
                    <a:pt x="494791" y="292481"/>
                  </a:lnTo>
                  <a:lnTo>
                    <a:pt x="564359" y="292481"/>
                  </a:lnTo>
                  <a:lnTo>
                    <a:pt x="614426" y="214884"/>
                  </a:lnTo>
                  <a:lnTo>
                    <a:pt x="688213" y="214884"/>
                  </a:lnTo>
                  <a:lnTo>
                    <a:pt x="688213" y="110362"/>
                  </a:lnTo>
                  <a:close/>
                </a:path>
                <a:path w="1334135" h="511175">
                  <a:moveTo>
                    <a:pt x="94996" y="110362"/>
                  </a:moveTo>
                  <a:lnTo>
                    <a:pt x="0" y="110362"/>
                  </a:lnTo>
                  <a:lnTo>
                    <a:pt x="0" y="400304"/>
                  </a:lnTo>
                  <a:lnTo>
                    <a:pt x="65532" y="400304"/>
                  </a:lnTo>
                  <a:lnTo>
                    <a:pt x="65532" y="209423"/>
                  </a:lnTo>
                  <a:lnTo>
                    <a:pt x="130361" y="209423"/>
                  </a:lnTo>
                  <a:lnTo>
                    <a:pt x="94996" y="110362"/>
                  </a:lnTo>
                  <a:close/>
                </a:path>
                <a:path w="1334135" h="511175">
                  <a:moveTo>
                    <a:pt x="130361" y="209423"/>
                  </a:moveTo>
                  <a:lnTo>
                    <a:pt x="65532" y="209423"/>
                  </a:lnTo>
                  <a:lnTo>
                    <a:pt x="132969" y="400304"/>
                  </a:lnTo>
                  <a:lnTo>
                    <a:pt x="198500" y="400304"/>
                  </a:lnTo>
                  <a:lnTo>
                    <a:pt x="231070" y="312420"/>
                  </a:lnTo>
                  <a:lnTo>
                    <a:pt x="167132" y="312420"/>
                  </a:lnTo>
                  <a:lnTo>
                    <a:pt x="130361" y="209423"/>
                  </a:lnTo>
                  <a:close/>
                </a:path>
                <a:path w="1334135" h="511175">
                  <a:moveTo>
                    <a:pt x="334518" y="209423"/>
                  </a:moveTo>
                  <a:lnTo>
                    <a:pt x="269239" y="209423"/>
                  </a:lnTo>
                  <a:lnTo>
                    <a:pt x="269239" y="400304"/>
                  </a:lnTo>
                  <a:lnTo>
                    <a:pt x="334518" y="400304"/>
                  </a:lnTo>
                  <a:lnTo>
                    <a:pt x="334518" y="209423"/>
                  </a:lnTo>
                  <a:close/>
                </a:path>
                <a:path w="1334135" h="511175">
                  <a:moveTo>
                    <a:pt x="334518" y="110362"/>
                  </a:moveTo>
                  <a:lnTo>
                    <a:pt x="239775" y="110362"/>
                  </a:lnTo>
                  <a:lnTo>
                    <a:pt x="167132" y="312420"/>
                  </a:lnTo>
                  <a:lnTo>
                    <a:pt x="231070" y="312420"/>
                  </a:lnTo>
                  <a:lnTo>
                    <a:pt x="269239" y="209423"/>
                  </a:lnTo>
                  <a:lnTo>
                    <a:pt x="334518" y="209423"/>
                  </a:lnTo>
                  <a:lnTo>
                    <a:pt x="334518" y="110362"/>
                  </a:lnTo>
                  <a:close/>
                </a:path>
                <a:path w="1334135" h="511175">
                  <a:moveTo>
                    <a:pt x="1333627" y="0"/>
                  </a:moveTo>
                  <a:lnTo>
                    <a:pt x="1256919" y="0"/>
                  </a:lnTo>
                  <a:lnTo>
                    <a:pt x="1256919" y="76708"/>
                  </a:lnTo>
                  <a:lnTo>
                    <a:pt x="1293749" y="76708"/>
                  </a:lnTo>
                  <a:lnTo>
                    <a:pt x="1293034" y="87473"/>
                  </a:lnTo>
                  <a:lnTo>
                    <a:pt x="1270301" y="125222"/>
                  </a:lnTo>
                  <a:lnTo>
                    <a:pt x="1250569" y="134366"/>
                  </a:lnTo>
                  <a:lnTo>
                    <a:pt x="1265682" y="166243"/>
                  </a:lnTo>
                  <a:lnTo>
                    <a:pt x="1305940" y="142112"/>
                  </a:lnTo>
                  <a:lnTo>
                    <a:pt x="1327785" y="107569"/>
                  </a:lnTo>
                  <a:lnTo>
                    <a:pt x="1333627" y="55118"/>
                  </a:lnTo>
                  <a:lnTo>
                    <a:pt x="1333627" y="0"/>
                  </a:lnTo>
                  <a:close/>
                </a:path>
                <a:path w="1334135" h="511175">
                  <a:moveTo>
                    <a:pt x="1204722" y="0"/>
                  </a:moveTo>
                  <a:lnTo>
                    <a:pt x="1128014" y="0"/>
                  </a:lnTo>
                  <a:lnTo>
                    <a:pt x="1128014" y="76708"/>
                  </a:lnTo>
                  <a:lnTo>
                    <a:pt x="1165098" y="76708"/>
                  </a:lnTo>
                  <a:lnTo>
                    <a:pt x="1164238" y="87473"/>
                  </a:lnTo>
                  <a:lnTo>
                    <a:pt x="1141555" y="125222"/>
                  </a:lnTo>
                  <a:lnTo>
                    <a:pt x="1121664" y="134366"/>
                  </a:lnTo>
                  <a:lnTo>
                    <a:pt x="1136777" y="166243"/>
                  </a:lnTo>
                  <a:lnTo>
                    <a:pt x="1177289" y="142112"/>
                  </a:lnTo>
                  <a:lnTo>
                    <a:pt x="1199007" y="107569"/>
                  </a:lnTo>
                  <a:lnTo>
                    <a:pt x="1204722" y="55118"/>
                  </a:lnTo>
                  <a:lnTo>
                    <a:pt x="1204722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82944" y="1372362"/>
              <a:ext cx="147193" cy="19989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38775" y="1320927"/>
              <a:ext cx="1060450" cy="407034"/>
            </a:xfrm>
            <a:custGeom>
              <a:avLst/>
              <a:gdLst/>
              <a:ahLst/>
              <a:cxnLst/>
              <a:rect l="l" t="t" r="r" b="b"/>
              <a:pathLst>
                <a:path w="1060450" h="407035">
                  <a:moveTo>
                    <a:pt x="421132" y="6603"/>
                  </a:moveTo>
                  <a:lnTo>
                    <a:pt x="494791" y="6603"/>
                  </a:lnTo>
                  <a:lnTo>
                    <a:pt x="494791" y="188722"/>
                  </a:lnTo>
                  <a:lnTo>
                    <a:pt x="612775" y="6603"/>
                  </a:lnTo>
                  <a:lnTo>
                    <a:pt x="688213" y="6603"/>
                  </a:lnTo>
                  <a:lnTo>
                    <a:pt x="688213" y="296545"/>
                  </a:lnTo>
                  <a:lnTo>
                    <a:pt x="614426" y="296545"/>
                  </a:lnTo>
                  <a:lnTo>
                    <a:pt x="614426" y="111125"/>
                  </a:lnTo>
                  <a:lnTo>
                    <a:pt x="494791" y="296545"/>
                  </a:lnTo>
                  <a:lnTo>
                    <a:pt x="421132" y="296545"/>
                  </a:lnTo>
                  <a:lnTo>
                    <a:pt x="421132" y="6603"/>
                  </a:lnTo>
                  <a:close/>
                </a:path>
                <a:path w="1060450" h="407035">
                  <a:moveTo>
                    <a:pt x="0" y="6603"/>
                  </a:moveTo>
                  <a:lnTo>
                    <a:pt x="94996" y="6603"/>
                  </a:lnTo>
                  <a:lnTo>
                    <a:pt x="167132" y="208661"/>
                  </a:lnTo>
                  <a:lnTo>
                    <a:pt x="239775" y="6603"/>
                  </a:lnTo>
                  <a:lnTo>
                    <a:pt x="334518" y="6603"/>
                  </a:lnTo>
                  <a:lnTo>
                    <a:pt x="334518" y="296545"/>
                  </a:lnTo>
                  <a:lnTo>
                    <a:pt x="269239" y="296545"/>
                  </a:lnTo>
                  <a:lnTo>
                    <a:pt x="269239" y="105663"/>
                  </a:lnTo>
                  <a:lnTo>
                    <a:pt x="198500" y="296545"/>
                  </a:lnTo>
                  <a:lnTo>
                    <a:pt x="132969" y="296545"/>
                  </a:lnTo>
                  <a:lnTo>
                    <a:pt x="65532" y="105663"/>
                  </a:lnTo>
                  <a:lnTo>
                    <a:pt x="65532" y="296545"/>
                  </a:lnTo>
                  <a:lnTo>
                    <a:pt x="0" y="296545"/>
                  </a:lnTo>
                  <a:lnTo>
                    <a:pt x="0" y="6603"/>
                  </a:lnTo>
                  <a:close/>
                </a:path>
                <a:path w="1060450" h="407035">
                  <a:moveTo>
                    <a:pt x="939419" y="0"/>
                  </a:moveTo>
                  <a:lnTo>
                    <a:pt x="986091" y="9905"/>
                  </a:lnTo>
                  <a:lnTo>
                    <a:pt x="1025144" y="39624"/>
                  </a:lnTo>
                  <a:lnTo>
                    <a:pt x="1051544" y="86994"/>
                  </a:lnTo>
                  <a:lnTo>
                    <a:pt x="1060323" y="149987"/>
                  </a:lnTo>
                  <a:lnTo>
                    <a:pt x="1058108" y="184255"/>
                  </a:lnTo>
                  <a:lnTo>
                    <a:pt x="1040391" y="240694"/>
                  </a:lnTo>
                  <a:lnTo>
                    <a:pt x="1006167" y="280485"/>
                  </a:lnTo>
                  <a:lnTo>
                    <a:pt x="963150" y="300626"/>
                  </a:lnTo>
                  <a:lnTo>
                    <a:pt x="938784" y="303149"/>
                  </a:lnTo>
                  <a:lnTo>
                    <a:pt x="927066" y="302553"/>
                  </a:lnTo>
                  <a:lnTo>
                    <a:pt x="885366" y="287932"/>
                  </a:lnTo>
                  <a:lnTo>
                    <a:pt x="854201" y="260858"/>
                  </a:lnTo>
                  <a:lnTo>
                    <a:pt x="854201" y="406908"/>
                  </a:lnTo>
                  <a:lnTo>
                    <a:pt x="777366" y="406908"/>
                  </a:lnTo>
                  <a:lnTo>
                    <a:pt x="777366" y="6603"/>
                  </a:lnTo>
                  <a:lnTo>
                    <a:pt x="848995" y="6603"/>
                  </a:lnTo>
                  <a:lnTo>
                    <a:pt x="848995" y="49149"/>
                  </a:lnTo>
                  <a:lnTo>
                    <a:pt x="856567" y="38719"/>
                  </a:lnTo>
                  <a:lnTo>
                    <a:pt x="886713" y="13715"/>
                  </a:lnTo>
                  <a:lnTo>
                    <a:pt x="925254" y="857"/>
                  </a:lnTo>
                  <a:lnTo>
                    <a:pt x="939419" y="0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80200" y="1208024"/>
              <a:ext cx="101346" cy="1845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51295" y="1208024"/>
              <a:ext cx="101346" cy="184531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27800" y="6553200"/>
            <a:ext cx="3296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21.09.2021</a:t>
            </a:r>
            <a:endParaRPr lang="uk-UA" sz="4400" dirty="0"/>
          </a:p>
        </p:txBody>
      </p:sp>
      <p:pic>
        <p:nvPicPr>
          <p:cNvPr id="3074" name="Picture 2" descr="C:\Users\Вчитель\Desktop\Screenshot_20220616-202441_Chrom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63" y="1741168"/>
            <a:ext cx="5050538" cy="450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кутник 30"/>
          <p:cNvSpPr/>
          <p:nvPr/>
        </p:nvSpPr>
        <p:spPr>
          <a:xfrm>
            <a:off x="7127875" y="478175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err="1" smtClean="0"/>
              <a:t>fil</a:t>
            </a:r>
            <a:endParaRPr lang="uk-UA" dirty="0"/>
          </a:p>
        </p:txBody>
      </p:sp>
      <p:pic>
        <p:nvPicPr>
          <p:cNvPr id="3075" name="Picture 3" descr="C:\Users\Вчитель\Desktop\Screenshot_20220616-202521_Chrome (1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33929"/>
            <a:ext cx="3886199" cy="41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TextBox 3071"/>
          <p:cNvSpPr txBox="1"/>
          <p:nvPr/>
        </p:nvSpPr>
        <p:spPr>
          <a:xfrm>
            <a:off x="5096886" y="2133600"/>
            <a:ext cx="4152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Побачив? Прибери!</a:t>
            </a:r>
          </a:p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17.09.2021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9144" y="71577"/>
            <a:ext cx="9153525" cy="1311910"/>
            <a:chOff x="-9144" y="71577"/>
            <a:chExt cx="9153525" cy="1311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1588" y="140207"/>
              <a:ext cx="1748789" cy="46863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91686" y="182626"/>
              <a:ext cx="1692910" cy="414020"/>
            </a:xfrm>
            <a:custGeom>
              <a:avLst/>
              <a:gdLst/>
              <a:ahLst/>
              <a:cxnLst/>
              <a:rect l="l" t="t" r="r" b="b"/>
              <a:pathLst>
                <a:path w="1692910" h="414020">
                  <a:moveTo>
                    <a:pt x="598551" y="117094"/>
                  </a:moveTo>
                  <a:lnTo>
                    <a:pt x="430529" y="117094"/>
                  </a:lnTo>
                  <a:lnTo>
                    <a:pt x="430529" y="407162"/>
                  </a:lnTo>
                  <a:lnTo>
                    <a:pt x="613283" y="407162"/>
                  </a:lnTo>
                  <a:lnTo>
                    <a:pt x="636093" y="405830"/>
                  </a:lnTo>
                  <a:lnTo>
                    <a:pt x="672808" y="395214"/>
                  </a:lnTo>
                  <a:lnTo>
                    <a:pt x="705373" y="361648"/>
                  </a:lnTo>
                  <a:lnTo>
                    <a:pt x="706538" y="358013"/>
                  </a:lnTo>
                  <a:lnTo>
                    <a:pt x="507873" y="358013"/>
                  </a:lnTo>
                  <a:lnTo>
                    <a:pt x="507873" y="284225"/>
                  </a:lnTo>
                  <a:lnTo>
                    <a:pt x="694567" y="284225"/>
                  </a:lnTo>
                  <a:lnTo>
                    <a:pt x="688486" y="277457"/>
                  </a:lnTo>
                  <a:lnTo>
                    <a:pt x="678243" y="269732"/>
                  </a:lnTo>
                  <a:lnTo>
                    <a:pt x="666095" y="263602"/>
                  </a:lnTo>
                  <a:lnTo>
                    <a:pt x="652017" y="259079"/>
                  </a:lnTo>
                  <a:lnTo>
                    <a:pt x="662233" y="255365"/>
                  </a:lnTo>
                  <a:lnTo>
                    <a:pt x="671544" y="250126"/>
                  </a:lnTo>
                  <a:lnTo>
                    <a:pt x="679950" y="243363"/>
                  </a:lnTo>
                  <a:lnTo>
                    <a:pt x="685151" y="237616"/>
                  </a:lnTo>
                  <a:lnTo>
                    <a:pt x="507873" y="237616"/>
                  </a:lnTo>
                  <a:lnTo>
                    <a:pt x="507873" y="166243"/>
                  </a:lnTo>
                  <a:lnTo>
                    <a:pt x="697084" y="166243"/>
                  </a:lnTo>
                  <a:lnTo>
                    <a:pt x="695023" y="159638"/>
                  </a:lnTo>
                  <a:lnTo>
                    <a:pt x="661308" y="127756"/>
                  </a:lnTo>
                  <a:lnTo>
                    <a:pt x="622724" y="118282"/>
                  </a:lnTo>
                  <a:lnTo>
                    <a:pt x="598551" y="117094"/>
                  </a:lnTo>
                  <a:close/>
                </a:path>
                <a:path w="1692910" h="414020">
                  <a:moveTo>
                    <a:pt x="694567" y="284225"/>
                  </a:moveTo>
                  <a:lnTo>
                    <a:pt x="547115" y="284225"/>
                  </a:lnTo>
                  <a:lnTo>
                    <a:pt x="569950" y="284728"/>
                  </a:lnTo>
                  <a:lnTo>
                    <a:pt x="588724" y="286242"/>
                  </a:lnTo>
                  <a:lnTo>
                    <a:pt x="627014" y="303688"/>
                  </a:lnTo>
                  <a:lnTo>
                    <a:pt x="631316" y="321690"/>
                  </a:lnTo>
                  <a:lnTo>
                    <a:pt x="630366" y="331118"/>
                  </a:lnTo>
                  <a:lnTo>
                    <a:pt x="596804" y="356028"/>
                  </a:lnTo>
                  <a:lnTo>
                    <a:pt x="568451" y="358013"/>
                  </a:lnTo>
                  <a:lnTo>
                    <a:pt x="706538" y="358013"/>
                  </a:lnTo>
                  <a:lnTo>
                    <a:pt x="710031" y="347108"/>
                  </a:lnTo>
                  <a:lnTo>
                    <a:pt x="711580" y="330962"/>
                  </a:lnTo>
                  <a:lnTo>
                    <a:pt x="710654" y="319198"/>
                  </a:lnTo>
                  <a:lnTo>
                    <a:pt x="707882" y="307911"/>
                  </a:lnTo>
                  <a:lnTo>
                    <a:pt x="703276" y="297100"/>
                  </a:lnTo>
                  <a:lnTo>
                    <a:pt x="696849" y="286765"/>
                  </a:lnTo>
                  <a:lnTo>
                    <a:pt x="694567" y="284225"/>
                  </a:lnTo>
                  <a:close/>
                </a:path>
                <a:path w="1692910" h="414020">
                  <a:moveTo>
                    <a:pt x="697084" y="166243"/>
                  </a:moveTo>
                  <a:lnTo>
                    <a:pt x="557276" y="166243"/>
                  </a:lnTo>
                  <a:lnTo>
                    <a:pt x="574800" y="166741"/>
                  </a:lnTo>
                  <a:lnTo>
                    <a:pt x="589454" y="168227"/>
                  </a:lnTo>
                  <a:lnTo>
                    <a:pt x="624038" y="191654"/>
                  </a:lnTo>
                  <a:lnTo>
                    <a:pt x="624966" y="200151"/>
                  </a:lnTo>
                  <a:lnTo>
                    <a:pt x="623966" y="209204"/>
                  </a:lnTo>
                  <a:lnTo>
                    <a:pt x="588121" y="235346"/>
                  </a:lnTo>
                  <a:lnTo>
                    <a:pt x="557276" y="237616"/>
                  </a:lnTo>
                  <a:lnTo>
                    <a:pt x="685151" y="237616"/>
                  </a:lnTo>
                  <a:lnTo>
                    <a:pt x="701421" y="192786"/>
                  </a:lnTo>
                  <a:lnTo>
                    <a:pt x="699823" y="175021"/>
                  </a:lnTo>
                  <a:lnTo>
                    <a:pt x="697084" y="166243"/>
                  </a:lnTo>
                  <a:close/>
                </a:path>
                <a:path w="1692910" h="414020">
                  <a:moveTo>
                    <a:pt x="1542796" y="110617"/>
                  </a:moveTo>
                  <a:lnTo>
                    <a:pt x="1502251" y="115300"/>
                  </a:lnTo>
                  <a:lnTo>
                    <a:pt x="1465707" y="129413"/>
                  </a:lnTo>
                  <a:lnTo>
                    <a:pt x="1435020" y="152479"/>
                  </a:lnTo>
                  <a:lnTo>
                    <a:pt x="1412239" y="184023"/>
                  </a:lnTo>
                  <a:lnTo>
                    <a:pt x="1398127" y="220424"/>
                  </a:lnTo>
                  <a:lnTo>
                    <a:pt x="1393443" y="258063"/>
                  </a:lnTo>
                  <a:lnTo>
                    <a:pt x="1394612" y="282088"/>
                  </a:lnTo>
                  <a:lnTo>
                    <a:pt x="1403998" y="324518"/>
                  </a:lnTo>
                  <a:lnTo>
                    <a:pt x="1422763" y="359209"/>
                  </a:lnTo>
                  <a:lnTo>
                    <a:pt x="1450334" y="385637"/>
                  </a:lnTo>
                  <a:lnTo>
                    <a:pt x="1485673" y="403586"/>
                  </a:lnTo>
                  <a:lnTo>
                    <a:pt x="1523686" y="412626"/>
                  </a:lnTo>
                  <a:lnTo>
                    <a:pt x="1543430" y="413765"/>
                  </a:lnTo>
                  <a:lnTo>
                    <a:pt x="1574246" y="411053"/>
                  </a:lnTo>
                  <a:lnTo>
                    <a:pt x="1602311" y="402923"/>
                  </a:lnTo>
                  <a:lnTo>
                    <a:pt x="1627637" y="389387"/>
                  </a:lnTo>
                  <a:lnTo>
                    <a:pt x="1650238" y="370459"/>
                  </a:lnTo>
                  <a:lnTo>
                    <a:pt x="1665813" y="351154"/>
                  </a:lnTo>
                  <a:lnTo>
                    <a:pt x="1543050" y="351154"/>
                  </a:lnTo>
                  <a:lnTo>
                    <a:pt x="1528671" y="349726"/>
                  </a:lnTo>
                  <a:lnTo>
                    <a:pt x="1492630" y="328295"/>
                  </a:lnTo>
                  <a:lnTo>
                    <a:pt x="1473342" y="282467"/>
                  </a:lnTo>
                  <a:lnTo>
                    <a:pt x="1472057" y="262127"/>
                  </a:lnTo>
                  <a:lnTo>
                    <a:pt x="1473342" y="241843"/>
                  </a:lnTo>
                  <a:lnTo>
                    <a:pt x="1492630" y="196087"/>
                  </a:lnTo>
                  <a:lnTo>
                    <a:pt x="1528671" y="174531"/>
                  </a:lnTo>
                  <a:lnTo>
                    <a:pt x="1543050" y="173100"/>
                  </a:lnTo>
                  <a:lnTo>
                    <a:pt x="1666684" y="173100"/>
                  </a:lnTo>
                  <a:lnTo>
                    <a:pt x="1650746" y="153289"/>
                  </a:lnTo>
                  <a:lnTo>
                    <a:pt x="1628217" y="134620"/>
                  </a:lnTo>
                  <a:lnTo>
                    <a:pt x="1602724" y="121285"/>
                  </a:lnTo>
                  <a:lnTo>
                    <a:pt x="1574254" y="113284"/>
                  </a:lnTo>
                  <a:lnTo>
                    <a:pt x="1542796" y="110617"/>
                  </a:lnTo>
                  <a:close/>
                </a:path>
                <a:path w="1692910" h="414020">
                  <a:moveTo>
                    <a:pt x="1666684" y="173100"/>
                  </a:moveTo>
                  <a:lnTo>
                    <a:pt x="1543050" y="173100"/>
                  </a:lnTo>
                  <a:lnTo>
                    <a:pt x="1557482" y="174531"/>
                  </a:lnTo>
                  <a:lnTo>
                    <a:pt x="1570688" y="178831"/>
                  </a:lnTo>
                  <a:lnTo>
                    <a:pt x="1602395" y="208799"/>
                  </a:lnTo>
                  <a:lnTo>
                    <a:pt x="1613773" y="261365"/>
                  </a:lnTo>
                  <a:lnTo>
                    <a:pt x="1613757" y="262127"/>
                  </a:lnTo>
                  <a:lnTo>
                    <a:pt x="1608724" y="300100"/>
                  </a:lnTo>
                  <a:lnTo>
                    <a:pt x="1582679" y="338296"/>
                  </a:lnTo>
                  <a:lnTo>
                    <a:pt x="1543050" y="351154"/>
                  </a:lnTo>
                  <a:lnTo>
                    <a:pt x="1665813" y="351154"/>
                  </a:lnTo>
                  <a:lnTo>
                    <a:pt x="1668833" y="347412"/>
                  </a:lnTo>
                  <a:lnTo>
                    <a:pt x="1682130" y="321532"/>
                  </a:lnTo>
                  <a:lnTo>
                    <a:pt x="1690117" y="292842"/>
                  </a:lnTo>
                  <a:lnTo>
                    <a:pt x="1692783" y="261365"/>
                  </a:lnTo>
                  <a:lnTo>
                    <a:pt x="1690143" y="230120"/>
                  </a:lnTo>
                  <a:lnTo>
                    <a:pt x="1682242" y="201707"/>
                  </a:lnTo>
                  <a:lnTo>
                    <a:pt x="1669101" y="176105"/>
                  </a:lnTo>
                  <a:lnTo>
                    <a:pt x="1666684" y="173100"/>
                  </a:lnTo>
                  <a:close/>
                </a:path>
                <a:path w="1692910" h="414020">
                  <a:moveTo>
                    <a:pt x="1034923" y="117094"/>
                  </a:moveTo>
                  <a:lnTo>
                    <a:pt x="883792" y="117094"/>
                  </a:lnTo>
                  <a:lnTo>
                    <a:pt x="863482" y="117546"/>
                  </a:lnTo>
                  <a:lnTo>
                    <a:pt x="818388" y="124332"/>
                  </a:lnTo>
                  <a:lnTo>
                    <a:pt x="783209" y="151510"/>
                  </a:lnTo>
                  <a:lnTo>
                    <a:pt x="770001" y="199644"/>
                  </a:lnTo>
                  <a:lnTo>
                    <a:pt x="771243" y="216310"/>
                  </a:lnTo>
                  <a:lnTo>
                    <a:pt x="790066" y="257048"/>
                  </a:lnTo>
                  <a:lnTo>
                    <a:pt x="826982" y="279318"/>
                  </a:lnTo>
                  <a:lnTo>
                    <a:pt x="842390" y="281559"/>
                  </a:lnTo>
                  <a:lnTo>
                    <a:pt x="832508" y="286154"/>
                  </a:lnTo>
                  <a:lnTo>
                    <a:pt x="822102" y="294608"/>
                  </a:lnTo>
                  <a:lnTo>
                    <a:pt x="811172" y="306919"/>
                  </a:lnTo>
                  <a:lnTo>
                    <a:pt x="799718" y="323088"/>
                  </a:lnTo>
                  <a:lnTo>
                    <a:pt x="744854" y="407162"/>
                  </a:lnTo>
                  <a:lnTo>
                    <a:pt x="834136" y="407162"/>
                  </a:lnTo>
                  <a:lnTo>
                    <a:pt x="884682" y="326009"/>
                  </a:lnTo>
                  <a:lnTo>
                    <a:pt x="889253" y="320294"/>
                  </a:lnTo>
                  <a:lnTo>
                    <a:pt x="921785" y="290355"/>
                  </a:lnTo>
                  <a:lnTo>
                    <a:pt x="951611" y="286765"/>
                  </a:lnTo>
                  <a:lnTo>
                    <a:pt x="1034923" y="286765"/>
                  </a:lnTo>
                  <a:lnTo>
                    <a:pt x="1034923" y="241173"/>
                  </a:lnTo>
                  <a:lnTo>
                    <a:pt x="908430" y="241173"/>
                  </a:lnTo>
                  <a:lnTo>
                    <a:pt x="893716" y="240625"/>
                  </a:lnTo>
                  <a:lnTo>
                    <a:pt x="856743" y="227335"/>
                  </a:lnTo>
                  <a:lnTo>
                    <a:pt x="848867" y="203708"/>
                  </a:lnTo>
                  <a:lnTo>
                    <a:pt x="849631" y="194421"/>
                  </a:lnTo>
                  <a:lnTo>
                    <a:pt x="877935" y="168735"/>
                  </a:lnTo>
                  <a:lnTo>
                    <a:pt x="903732" y="166624"/>
                  </a:lnTo>
                  <a:lnTo>
                    <a:pt x="1034923" y="166624"/>
                  </a:lnTo>
                  <a:lnTo>
                    <a:pt x="1034923" y="117094"/>
                  </a:lnTo>
                  <a:close/>
                </a:path>
                <a:path w="1692910" h="414020">
                  <a:moveTo>
                    <a:pt x="1034923" y="286765"/>
                  </a:moveTo>
                  <a:lnTo>
                    <a:pt x="958723" y="286765"/>
                  </a:lnTo>
                  <a:lnTo>
                    <a:pt x="958723" y="407162"/>
                  </a:lnTo>
                  <a:lnTo>
                    <a:pt x="1034923" y="407162"/>
                  </a:lnTo>
                  <a:lnTo>
                    <a:pt x="1034923" y="286765"/>
                  </a:lnTo>
                  <a:close/>
                </a:path>
                <a:path w="1692910" h="414020">
                  <a:moveTo>
                    <a:pt x="1034923" y="166624"/>
                  </a:moveTo>
                  <a:lnTo>
                    <a:pt x="958723" y="166624"/>
                  </a:lnTo>
                  <a:lnTo>
                    <a:pt x="958723" y="241173"/>
                  </a:lnTo>
                  <a:lnTo>
                    <a:pt x="1034923" y="241173"/>
                  </a:lnTo>
                  <a:lnTo>
                    <a:pt x="1034923" y="166624"/>
                  </a:lnTo>
                  <a:close/>
                </a:path>
                <a:path w="1692910" h="414020">
                  <a:moveTo>
                    <a:pt x="1259839" y="179070"/>
                  </a:moveTo>
                  <a:lnTo>
                    <a:pt x="1183132" y="179070"/>
                  </a:lnTo>
                  <a:lnTo>
                    <a:pt x="1183132" y="407162"/>
                  </a:lnTo>
                  <a:lnTo>
                    <a:pt x="1259839" y="407162"/>
                  </a:lnTo>
                  <a:lnTo>
                    <a:pt x="1259839" y="179070"/>
                  </a:lnTo>
                  <a:close/>
                </a:path>
                <a:path w="1692910" h="414020">
                  <a:moveTo>
                    <a:pt x="1352677" y="117094"/>
                  </a:moveTo>
                  <a:lnTo>
                    <a:pt x="1090295" y="117094"/>
                  </a:lnTo>
                  <a:lnTo>
                    <a:pt x="1090295" y="179070"/>
                  </a:lnTo>
                  <a:lnTo>
                    <a:pt x="1352677" y="179070"/>
                  </a:lnTo>
                  <a:lnTo>
                    <a:pt x="1352677" y="117094"/>
                  </a:lnTo>
                  <a:close/>
                </a:path>
                <a:path w="1692910" h="414020">
                  <a:moveTo>
                    <a:pt x="187325" y="0"/>
                  </a:moveTo>
                  <a:lnTo>
                    <a:pt x="147343" y="3452"/>
                  </a:lnTo>
                  <a:lnTo>
                    <a:pt x="79525" y="31075"/>
                  </a:lnTo>
                  <a:lnTo>
                    <a:pt x="29092" y="85728"/>
                  </a:lnTo>
                  <a:lnTo>
                    <a:pt x="12938" y="121761"/>
                  </a:lnTo>
                  <a:lnTo>
                    <a:pt x="3236" y="163365"/>
                  </a:lnTo>
                  <a:lnTo>
                    <a:pt x="0" y="210565"/>
                  </a:lnTo>
                  <a:lnTo>
                    <a:pt x="3214" y="255309"/>
                  </a:lnTo>
                  <a:lnTo>
                    <a:pt x="12858" y="295052"/>
                  </a:lnTo>
                  <a:lnTo>
                    <a:pt x="28932" y="329795"/>
                  </a:lnTo>
                  <a:lnTo>
                    <a:pt x="78843" y="383373"/>
                  </a:lnTo>
                  <a:lnTo>
                    <a:pt x="144375" y="410614"/>
                  </a:lnTo>
                  <a:lnTo>
                    <a:pt x="182499" y="414020"/>
                  </a:lnTo>
                  <a:lnTo>
                    <a:pt x="213288" y="412021"/>
                  </a:lnTo>
                  <a:lnTo>
                    <a:pt x="266438" y="396071"/>
                  </a:lnTo>
                  <a:lnTo>
                    <a:pt x="308272" y="364138"/>
                  </a:lnTo>
                  <a:lnTo>
                    <a:pt x="322541" y="344932"/>
                  </a:lnTo>
                  <a:lnTo>
                    <a:pt x="181610" y="344932"/>
                  </a:lnTo>
                  <a:lnTo>
                    <a:pt x="160801" y="342909"/>
                  </a:lnTo>
                  <a:lnTo>
                    <a:pt x="125281" y="326769"/>
                  </a:lnTo>
                  <a:lnTo>
                    <a:pt x="98688" y="293838"/>
                  </a:lnTo>
                  <a:lnTo>
                    <a:pt x="85024" y="239736"/>
                  </a:lnTo>
                  <a:lnTo>
                    <a:pt x="83312" y="204470"/>
                  </a:lnTo>
                  <a:lnTo>
                    <a:pt x="85048" y="171205"/>
                  </a:lnTo>
                  <a:lnTo>
                    <a:pt x="98903" y="119441"/>
                  </a:lnTo>
                  <a:lnTo>
                    <a:pt x="125932" y="87036"/>
                  </a:lnTo>
                  <a:lnTo>
                    <a:pt x="162040" y="71086"/>
                  </a:lnTo>
                  <a:lnTo>
                    <a:pt x="183261" y="69088"/>
                  </a:lnTo>
                  <a:lnTo>
                    <a:pt x="326971" y="69088"/>
                  </a:lnTo>
                  <a:lnTo>
                    <a:pt x="319490" y="57622"/>
                  </a:lnTo>
                  <a:lnTo>
                    <a:pt x="306704" y="43433"/>
                  </a:lnTo>
                  <a:lnTo>
                    <a:pt x="282033" y="24431"/>
                  </a:lnTo>
                  <a:lnTo>
                    <a:pt x="253920" y="10858"/>
                  </a:lnTo>
                  <a:lnTo>
                    <a:pt x="222355" y="2714"/>
                  </a:lnTo>
                  <a:lnTo>
                    <a:pt x="187325" y="0"/>
                  </a:lnTo>
                  <a:close/>
                </a:path>
                <a:path w="1692910" h="414020">
                  <a:moveTo>
                    <a:pt x="270383" y="259969"/>
                  </a:moveTo>
                  <a:lnTo>
                    <a:pt x="257032" y="298069"/>
                  </a:lnTo>
                  <a:lnTo>
                    <a:pt x="224918" y="333359"/>
                  </a:lnTo>
                  <a:lnTo>
                    <a:pt x="181610" y="344932"/>
                  </a:lnTo>
                  <a:lnTo>
                    <a:pt x="322541" y="344932"/>
                  </a:lnTo>
                  <a:lnTo>
                    <a:pt x="324770" y="341931"/>
                  </a:lnTo>
                  <a:lnTo>
                    <a:pt x="338268" y="315509"/>
                  </a:lnTo>
                  <a:lnTo>
                    <a:pt x="348741" y="284861"/>
                  </a:lnTo>
                  <a:lnTo>
                    <a:pt x="270383" y="259969"/>
                  </a:lnTo>
                  <a:close/>
                </a:path>
                <a:path w="1692910" h="414020">
                  <a:moveTo>
                    <a:pt x="326971" y="69088"/>
                  </a:moveTo>
                  <a:lnTo>
                    <a:pt x="183261" y="69088"/>
                  </a:lnTo>
                  <a:lnTo>
                    <a:pt x="198760" y="70209"/>
                  </a:lnTo>
                  <a:lnTo>
                    <a:pt x="213058" y="73580"/>
                  </a:lnTo>
                  <a:lnTo>
                    <a:pt x="248338" y="96908"/>
                  </a:lnTo>
                  <a:lnTo>
                    <a:pt x="267715" y="136271"/>
                  </a:lnTo>
                  <a:lnTo>
                    <a:pt x="347725" y="117094"/>
                  </a:lnTo>
                  <a:lnTo>
                    <a:pt x="340012" y="94476"/>
                  </a:lnTo>
                  <a:lnTo>
                    <a:pt x="330596" y="74644"/>
                  </a:lnTo>
                  <a:lnTo>
                    <a:pt x="326971" y="69088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0415" y="457707"/>
              <a:ext cx="141732" cy="92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1410" y="340105"/>
              <a:ext cx="128143" cy="928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4600" y="346582"/>
              <a:ext cx="160020" cy="1963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90415" y="339725"/>
              <a:ext cx="135382" cy="896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91686" y="182626"/>
              <a:ext cx="1692910" cy="414020"/>
            </a:xfrm>
            <a:custGeom>
              <a:avLst/>
              <a:gdLst/>
              <a:ahLst/>
              <a:cxnLst/>
              <a:rect l="l" t="t" r="r" b="b"/>
              <a:pathLst>
                <a:path w="1692910" h="414020">
                  <a:moveTo>
                    <a:pt x="1090295" y="117094"/>
                  </a:moveTo>
                  <a:lnTo>
                    <a:pt x="1352677" y="117094"/>
                  </a:lnTo>
                  <a:lnTo>
                    <a:pt x="1352677" y="179070"/>
                  </a:lnTo>
                  <a:lnTo>
                    <a:pt x="1259839" y="179070"/>
                  </a:lnTo>
                  <a:lnTo>
                    <a:pt x="1259839" y="407162"/>
                  </a:lnTo>
                  <a:lnTo>
                    <a:pt x="1183132" y="407162"/>
                  </a:lnTo>
                  <a:lnTo>
                    <a:pt x="1183132" y="179070"/>
                  </a:lnTo>
                  <a:lnTo>
                    <a:pt x="1090295" y="179070"/>
                  </a:lnTo>
                  <a:lnTo>
                    <a:pt x="1090295" y="117094"/>
                  </a:lnTo>
                  <a:close/>
                </a:path>
                <a:path w="1692910" h="414020">
                  <a:moveTo>
                    <a:pt x="883792" y="117094"/>
                  </a:moveTo>
                  <a:lnTo>
                    <a:pt x="1034923" y="117094"/>
                  </a:lnTo>
                  <a:lnTo>
                    <a:pt x="1034923" y="407162"/>
                  </a:lnTo>
                  <a:lnTo>
                    <a:pt x="958723" y="407162"/>
                  </a:lnTo>
                  <a:lnTo>
                    <a:pt x="958723" y="286765"/>
                  </a:lnTo>
                  <a:lnTo>
                    <a:pt x="951611" y="286765"/>
                  </a:lnTo>
                  <a:lnTo>
                    <a:pt x="909185" y="297237"/>
                  </a:lnTo>
                  <a:lnTo>
                    <a:pt x="889253" y="320294"/>
                  </a:lnTo>
                  <a:lnTo>
                    <a:pt x="884682" y="326009"/>
                  </a:lnTo>
                  <a:lnTo>
                    <a:pt x="834136" y="407162"/>
                  </a:lnTo>
                  <a:lnTo>
                    <a:pt x="744854" y="407162"/>
                  </a:lnTo>
                  <a:lnTo>
                    <a:pt x="799718" y="323088"/>
                  </a:lnTo>
                  <a:lnTo>
                    <a:pt x="832508" y="286154"/>
                  </a:lnTo>
                  <a:lnTo>
                    <a:pt x="842390" y="281559"/>
                  </a:lnTo>
                  <a:lnTo>
                    <a:pt x="826982" y="279318"/>
                  </a:lnTo>
                  <a:lnTo>
                    <a:pt x="790066" y="257048"/>
                  </a:lnTo>
                  <a:lnTo>
                    <a:pt x="771243" y="216310"/>
                  </a:lnTo>
                  <a:lnTo>
                    <a:pt x="770001" y="199644"/>
                  </a:lnTo>
                  <a:lnTo>
                    <a:pt x="770814" y="186068"/>
                  </a:lnTo>
                  <a:lnTo>
                    <a:pt x="790402" y="142370"/>
                  </a:lnTo>
                  <a:lnTo>
                    <a:pt x="830768" y="121165"/>
                  </a:lnTo>
                  <a:lnTo>
                    <a:pt x="863482" y="117546"/>
                  </a:lnTo>
                  <a:lnTo>
                    <a:pt x="883792" y="117094"/>
                  </a:lnTo>
                  <a:close/>
                </a:path>
                <a:path w="1692910" h="414020">
                  <a:moveTo>
                    <a:pt x="430529" y="117094"/>
                  </a:moveTo>
                  <a:lnTo>
                    <a:pt x="598551" y="117094"/>
                  </a:lnTo>
                  <a:lnTo>
                    <a:pt x="622724" y="118282"/>
                  </a:lnTo>
                  <a:lnTo>
                    <a:pt x="661308" y="127756"/>
                  </a:lnTo>
                  <a:lnTo>
                    <a:pt x="695023" y="159638"/>
                  </a:lnTo>
                  <a:lnTo>
                    <a:pt x="701421" y="192786"/>
                  </a:lnTo>
                  <a:lnTo>
                    <a:pt x="700541" y="204573"/>
                  </a:lnTo>
                  <a:lnTo>
                    <a:pt x="679950" y="243363"/>
                  </a:lnTo>
                  <a:lnTo>
                    <a:pt x="652017" y="259079"/>
                  </a:lnTo>
                  <a:lnTo>
                    <a:pt x="666095" y="263602"/>
                  </a:lnTo>
                  <a:lnTo>
                    <a:pt x="696849" y="286765"/>
                  </a:lnTo>
                  <a:lnTo>
                    <a:pt x="711580" y="330962"/>
                  </a:lnTo>
                  <a:lnTo>
                    <a:pt x="710031" y="347108"/>
                  </a:lnTo>
                  <a:lnTo>
                    <a:pt x="686688" y="385952"/>
                  </a:lnTo>
                  <a:lnTo>
                    <a:pt x="636093" y="405830"/>
                  </a:lnTo>
                  <a:lnTo>
                    <a:pt x="613283" y="407162"/>
                  </a:lnTo>
                  <a:lnTo>
                    <a:pt x="430529" y="407162"/>
                  </a:lnTo>
                  <a:lnTo>
                    <a:pt x="430529" y="117094"/>
                  </a:lnTo>
                  <a:close/>
                </a:path>
                <a:path w="1692910" h="414020">
                  <a:moveTo>
                    <a:pt x="1542796" y="110617"/>
                  </a:moveTo>
                  <a:lnTo>
                    <a:pt x="1602724" y="121285"/>
                  </a:lnTo>
                  <a:lnTo>
                    <a:pt x="1650746" y="153289"/>
                  </a:lnTo>
                  <a:lnTo>
                    <a:pt x="1682242" y="201707"/>
                  </a:lnTo>
                  <a:lnTo>
                    <a:pt x="1692783" y="261365"/>
                  </a:lnTo>
                  <a:lnTo>
                    <a:pt x="1690117" y="292842"/>
                  </a:lnTo>
                  <a:lnTo>
                    <a:pt x="1668833" y="347412"/>
                  </a:lnTo>
                  <a:lnTo>
                    <a:pt x="1627637" y="389387"/>
                  </a:lnTo>
                  <a:lnTo>
                    <a:pt x="1574246" y="411053"/>
                  </a:lnTo>
                  <a:lnTo>
                    <a:pt x="1543430" y="413765"/>
                  </a:lnTo>
                  <a:lnTo>
                    <a:pt x="1523686" y="412626"/>
                  </a:lnTo>
                  <a:lnTo>
                    <a:pt x="1485673" y="403586"/>
                  </a:lnTo>
                  <a:lnTo>
                    <a:pt x="1450334" y="385637"/>
                  </a:lnTo>
                  <a:lnTo>
                    <a:pt x="1422763" y="359209"/>
                  </a:lnTo>
                  <a:lnTo>
                    <a:pt x="1403998" y="324518"/>
                  </a:lnTo>
                  <a:lnTo>
                    <a:pt x="1394612" y="282088"/>
                  </a:lnTo>
                  <a:lnTo>
                    <a:pt x="1393443" y="258063"/>
                  </a:lnTo>
                  <a:lnTo>
                    <a:pt x="1394612" y="239083"/>
                  </a:lnTo>
                  <a:lnTo>
                    <a:pt x="1403998" y="202074"/>
                  </a:lnTo>
                  <a:lnTo>
                    <a:pt x="1422648" y="167185"/>
                  </a:lnTo>
                  <a:lnTo>
                    <a:pt x="1449369" y="139892"/>
                  </a:lnTo>
                  <a:lnTo>
                    <a:pt x="1483467" y="121171"/>
                  </a:lnTo>
                  <a:lnTo>
                    <a:pt x="1522035" y="111785"/>
                  </a:lnTo>
                  <a:lnTo>
                    <a:pt x="1542796" y="110617"/>
                  </a:lnTo>
                  <a:close/>
                </a:path>
                <a:path w="1692910" h="414020">
                  <a:moveTo>
                    <a:pt x="187325" y="0"/>
                  </a:moveTo>
                  <a:lnTo>
                    <a:pt x="253920" y="10858"/>
                  </a:lnTo>
                  <a:lnTo>
                    <a:pt x="306704" y="43433"/>
                  </a:lnTo>
                  <a:lnTo>
                    <a:pt x="330596" y="74644"/>
                  </a:lnTo>
                  <a:lnTo>
                    <a:pt x="347725" y="117094"/>
                  </a:lnTo>
                  <a:lnTo>
                    <a:pt x="267715" y="136271"/>
                  </a:lnTo>
                  <a:lnTo>
                    <a:pt x="263161" y="121483"/>
                  </a:lnTo>
                  <a:lnTo>
                    <a:pt x="256714" y="108362"/>
                  </a:lnTo>
                  <a:lnTo>
                    <a:pt x="226141" y="79214"/>
                  </a:lnTo>
                  <a:lnTo>
                    <a:pt x="183261" y="69088"/>
                  </a:lnTo>
                  <a:lnTo>
                    <a:pt x="162040" y="71086"/>
                  </a:lnTo>
                  <a:lnTo>
                    <a:pt x="125932" y="87036"/>
                  </a:lnTo>
                  <a:lnTo>
                    <a:pt x="98903" y="119441"/>
                  </a:lnTo>
                  <a:lnTo>
                    <a:pt x="85048" y="171205"/>
                  </a:lnTo>
                  <a:lnTo>
                    <a:pt x="83312" y="204470"/>
                  </a:lnTo>
                  <a:lnTo>
                    <a:pt x="85024" y="239736"/>
                  </a:lnTo>
                  <a:lnTo>
                    <a:pt x="98688" y="293838"/>
                  </a:lnTo>
                  <a:lnTo>
                    <a:pt x="125281" y="326769"/>
                  </a:lnTo>
                  <a:lnTo>
                    <a:pt x="160801" y="342909"/>
                  </a:lnTo>
                  <a:lnTo>
                    <a:pt x="181610" y="344932"/>
                  </a:lnTo>
                  <a:lnTo>
                    <a:pt x="197157" y="343646"/>
                  </a:lnTo>
                  <a:lnTo>
                    <a:pt x="237109" y="324358"/>
                  </a:lnTo>
                  <a:lnTo>
                    <a:pt x="264523" y="280495"/>
                  </a:lnTo>
                  <a:lnTo>
                    <a:pt x="270383" y="259969"/>
                  </a:lnTo>
                  <a:lnTo>
                    <a:pt x="348741" y="284861"/>
                  </a:lnTo>
                  <a:lnTo>
                    <a:pt x="324770" y="341931"/>
                  </a:lnTo>
                  <a:lnTo>
                    <a:pt x="288798" y="382143"/>
                  </a:lnTo>
                  <a:lnTo>
                    <a:pt x="241268" y="406034"/>
                  </a:lnTo>
                  <a:lnTo>
                    <a:pt x="182499" y="414020"/>
                  </a:lnTo>
                  <a:lnTo>
                    <a:pt x="144375" y="410614"/>
                  </a:lnTo>
                  <a:lnTo>
                    <a:pt x="78843" y="383373"/>
                  </a:lnTo>
                  <a:lnTo>
                    <a:pt x="28932" y="329795"/>
                  </a:lnTo>
                  <a:lnTo>
                    <a:pt x="12858" y="295052"/>
                  </a:lnTo>
                  <a:lnTo>
                    <a:pt x="3214" y="255309"/>
                  </a:lnTo>
                  <a:lnTo>
                    <a:pt x="0" y="210565"/>
                  </a:lnTo>
                  <a:lnTo>
                    <a:pt x="3236" y="163365"/>
                  </a:lnTo>
                  <a:lnTo>
                    <a:pt x="12938" y="121761"/>
                  </a:lnTo>
                  <a:lnTo>
                    <a:pt x="29092" y="85728"/>
                  </a:lnTo>
                  <a:lnTo>
                    <a:pt x="79525" y="31075"/>
                  </a:lnTo>
                  <a:lnTo>
                    <a:pt x="147343" y="3452"/>
                  </a:lnTo>
                  <a:lnTo>
                    <a:pt x="187325" y="0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16863"/>
              <a:ext cx="3489198" cy="54482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860043"/>
              <a:ext cx="3463925" cy="489584"/>
            </a:xfrm>
            <a:custGeom>
              <a:avLst/>
              <a:gdLst/>
              <a:ahLst/>
              <a:cxnLst/>
              <a:rect l="l" t="t" r="r" b="b"/>
              <a:pathLst>
                <a:path w="3463925" h="489584">
                  <a:moveTo>
                    <a:pt x="2261362" y="323595"/>
                  </a:moveTo>
                  <a:lnTo>
                    <a:pt x="2184654" y="323595"/>
                  </a:lnTo>
                  <a:lnTo>
                    <a:pt x="2184654" y="400303"/>
                  </a:lnTo>
                  <a:lnTo>
                    <a:pt x="2221738" y="400303"/>
                  </a:lnTo>
                  <a:lnTo>
                    <a:pt x="2220878" y="411305"/>
                  </a:lnTo>
                  <a:lnTo>
                    <a:pt x="2198195" y="448849"/>
                  </a:lnTo>
                  <a:lnTo>
                    <a:pt x="2178304" y="457961"/>
                  </a:lnTo>
                  <a:lnTo>
                    <a:pt x="2193417" y="489584"/>
                  </a:lnTo>
                  <a:lnTo>
                    <a:pt x="2233930" y="465581"/>
                  </a:lnTo>
                  <a:lnTo>
                    <a:pt x="2255647" y="431038"/>
                  </a:lnTo>
                  <a:lnTo>
                    <a:pt x="2261362" y="378459"/>
                  </a:lnTo>
                  <a:lnTo>
                    <a:pt x="2261362" y="323595"/>
                  </a:lnTo>
                  <a:close/>
                </a:path>
                <a:path w="3463925" h="489584">
                  <a:moveTo>
                    <a:pt x="3463798" y="110235"/>
                  </a:moveTo>
                  <a:lnTo>
                    <a:pt x="3312667" y="110235"/>
                  </a:lnTo>
                  <a:lnTo>
                    <a:pt x="3292357" y="110688"/>
                  </a:lnTo>
                  <a:lnTo>
                    <a:pt x="3247263" y="117475"/>
                  </a:lnTo>
                  <a:lnTo>
                    <a:pt x="3212084" y="144652"/>
                  </a:lnTo>
                  <a:lnTo>
                    <a:pt x="3198876" y="192785"/>
                  </a:lnTo>
                  <a:lnTo>
                    <a:pt x="3200118" y="209452"/>
                  </a:lnTo>
                  <a:lnTo>
                    <a:pt x="3218942" y="250189"/>
                  </a:lnTo>
                  <a:lnTo>
                    <a:pt x="3255857" y="272460"/>
                  </a:lnTo>
                  <a:lnTo>
                    <a:pt x="3271266" y="274700"/>
                  </a:lnTo>
                  <a:lnTo>
                    <a:pt x="3261383" y="279296"/>
                  </a:lnTo>
                  <a:lnTo>
                    <a:pt x="3250977" y="287750"/>
                  </a:lnTo>
                  <a:lnTo>
                    <a:pt x="3240047" y="300061"/>
                  </a:lnTo>
                  <a:lnTo>
                    <a:pt x="3228594" y="316229"/>
                  </a:lnTo>
                  <a:lnTo>
                    <a:pt x="3173730" y="400303"/>
                  </a:lnTo>
                  <a:lnTo>
                    <a:pt x="3263011" y="400303"/>
                  </a:lnTo>
                  <a:lnTo>
                    <a:pt x="3313557" y="319150"/>
                  </a:lnTo>
                  <a:lnTo>
                    <a:pt x="3318129" y="313435"/>
                  </a:lnTo>
                  <a:lnTo>
                    <a:pt x="3350660" y="283497"/>
                  </a:lnTo>
                  <a:lnTo>
                    <a:pt x="3380486" y="279907"/>
                  </a:lnTo>
                  <a:lnTo>
                    <a:pt x="3463798" y="279907"/>
                  </a:lnTo>
                  <a:lnTo>
                    <a:pt x="3463798" y="234314"/>
                  </a:lnTo>
                  <a:lnTo>
                    <a:pt x="3337305" y="234314"/>
                  </a:lnTo>
                  <a:lnTo>
                    <a:pt x="3322591" y="233767"/>
                  </a:lnTo>
                  <a:lnTo>
                    <a:pt x="3285618" y="220477"/>
                  </a:lnTo>
                  <a:lnTo>
                    <a:pt x="3277742" y="196850"/>
                  </a:lnTo>
                  <a:lnTo>
                    <a:pt x="3278506" y="187563"/>
                  </a:lnTo>
                  <a:lnTo>
                    <a:pt x="3306810" y="161877"/>
                  </a:lnTo>
                  <a:lnTo>
                    <a:pt x="3332607" y="159765"/>
                  </a:lnTo>
                  <a:lnTo>
                    <a:pt x="3463798" y="159765"/>
                  </a:lnTo>
                  <a:lnTo>
                    <a:pt x="3463798" y="110235"/>
                  </a:lnTo>
                  <a:close/>
                </a:path>
                <a:path w="3463925" h="489584">
                  <a:moveTo>
                    <a:pt x="3463798" y="279907"/>
                  </a:moveTo>
                  <a:lnTo>
                    <a:pt x="3387598" y="279907"/>
                  </a:lnTo>
                  <a:lnTo>
                    <a:pt x="3387598" y="400303"/>
                  </a:lnTo>
                  <a:lnTo>
                    <a:pt x="3463798" y="400303"/>
                  </a:lnTo>
                  <a:lnTo>
                    <a:pt x="3463798" y="279907"/>
                  </a:lnTo>
                  <a:close/>
                </a:path>
                <a:path w="3463925" h="489584">
                  <a:moveTo>
                    <a:pt x="3463798" y="159765"/>
                  </a:moveTo>
                  <a:lnTo>
                    <a:pt x="3387598" y="159765"/>
                  </a:lnTo>
                  <a:lnTo>
                    <a:pt x="3387598" y="234314"/>
                  </a:lnTo>
                  <a:lnTo>
                    <a:pt x="3463798" y="234314"/>
                  </a:lnTo>
                  <a:lnTo>
                    <a:pt x="3463798" y="159765"/>
                  </a:lnTo>
                  <a:close/>
                </a:path>
                <a:path w="3463925" h="489584">
                  <a:moveTo>
                    <a:pt x="959815" y="110235"/>
                  </a:moveTo>
                  <a:lnTo>
                    <a:pt x="808786" y="110235"/>
                  </a:lnTo>
                  <a:lnTo>
                    <a:pt x="788417" y="110688"/>
                  </a:lnTo>
                  <a:lnTo>
                    <a:pt x="743381" y="117475"/>
                  </a:lnTo>
                  <a:lnTo>
                    <a:pt x="708152" y="144652"/>
                  </a:lnTo>
                  <a:lnTo>
                    <a:pt x="694905" y="192785"/>
                  </a:lnTo>
                  <a:lnTo>
                    <a:pt x="696160" y="209452"/>
                  </a:lnTo>
                  <a:lnTo>
                    <a:pt x="714984" y="250189"/>
                  </a:lnTo>
                  <a:lnTo>
                    <a:pt x="751928" y="272460"/>
                  </a:lnTo>
                  <a:lnTo>
                    <a:pt x="767283" y="274700"/>
                  </a:lnTo>
                  <a:lnTo>
                    <a:pt x="757448" y="279296"/>
                  </a:lnTo>
                  <a:lnTo>
                    <a:pt x="747069" y="287750"/>
                  </a:lnTo>
                  <a:lnTo>
                    <a:pt x="736145" y="300061"/>
                  </a:lnTo>
                  <a:lnTo>
                    <a:pt x="724674" y="316229"/>
                  </a:lnTo>
                  <a:lnTo>
                    <a:pt x="669785" y="400303"/>
                  </a:lnTo>
                  <a:lnTo>
                    <a:pt x="759091" y="400303"/>
                  </a:lnTo>
                  <a:lnTo>
                    <a:pt x="809612" y="319150"/>
                  </a:lnTo>
                  <a:lnTo>
                    <a:pt x="814260" y="313435"/>
                  </a:lnTo>
                  <a:lnTo>
                    <a:pt x="846696" y="283497"/>
                  </a:lnTo>
                  <a:lnTo>
                    <a:pt x="876515" y="279907"/>
                  </a:lnTo>
                  <a:lnTo>
                    <a:pt x="959815" y="279907"/>
                  </a:lnTo>
                  <a:lnTo>
                    <a:pt x="959815" y="234314"/>
                  </a:lnTo>
                  <a:lnTo>
                    <a:pt x="833374" y="234314"/>
                  </a:lnTo>
                  <a:lnTo>
                    <a:pt x="818643" y="233767"/>
                  </a:lnTo>
                  <a:lnTo>
                    <a:pt x="781674" y="220477"/>
                  </a:lnTo>
                  <a:lnTo>
                    <a:pt x="773836" y="196850"/>
                  </a:lnTo>
                  <a:lnTo>
                    <a:pt x="774603" y="187563"/>
                  </a:lnTo>
                  <a:lnTo>
                    <a:pt x="802922" y="161877"/>
                  </a:lnTo>
                  <a:lnTo>
                    <a:pt x="828725" y="159765"/>
                  </a:lnTo>
                  <a:lnTo>
                    <a:pt x="959815" y="159765"/>
                  </a:lnTo>
                  <a:lnTo>
                    <a:pt x="959815" y="110235"/>
                  </a:lnTo>
                  <a:close/>
                </a:path>
                <a:path w="3463925" h="489584">
                  <a:moveTo>
                    <a:pt x="959815" y="279907"/>
                  </a:moveTo>
                  <a:lnTo>
                    <a:pt x="883627" y="279907"/>
                  </a:lnTo>
                  <a:lnTo>
                    <a:pt x="883627" y="400303"/>
                  </a:lnTo>
                  <a:lnTo>
                    <a:pt x="959815" y="400303"/>
                  </a:lnTo>
                  <a:lnTo>
                    <a:pt x="959815" y="279907"/>
                  </a:lnTo>
                  <a:close/>
                </a:path>
                <a:path w="3463925" h="489584">
                  <a:moveTo>
                    <a:pt x="959815" y="159765"/>
                  </a:moveTo>
                  <a:lnTo>
                    <a:pt x="883627" y="159765"/>
                  </a:lnTo>
                  <a:lnTo>
                    <a:pt x="883627" y="234314"/>
                  </a:lnTo>
                  <a:lnTo>
                    <a:pt x="959815" y="234314"/>
                  </a:lnTo>
                  <a:lnTo>
                    <a:pt x="959815" y="159765"/>
                  </a:lnTo>
                  <a:close/>
                </a:path>
                <a:path w="3463925" h="489584">
                  <a:moveTo>
                    <a:pt x="2930398" y="110235"/>
                  </a:moveTo>
                  <a:lnTo>
                    <a:pt x="2856738" y="110235"/>
                  </a:lnTo>
                  <a:lnTo>
                    <a:pt x="2856738" y="400303"/>
                  </a:lnTo>
                  <a:lnTo>
                    <a:pt x="2930398" y="400303"/>
                  </a:lnTo>
                  <a:lnTo>
                    <a:pt x="2999965" y="292480"/>
                  </a:lnTo>
                  <a:lnTo>
                    <a:pt x="2930398" y="292480"/>
                  </a:lnTo>
                  <a:lnTo>
                    <a:pt x="2930398" y="110235"/>
                  </a:lnTo>
                  <a:close/>
                </a:path>
                <a:path w="3463925" h="489584">
                  <a:moveTo>
                    <a:pt x="3123819" y="214883"/>
                  </a:moveTo>
                  <a:lnTo>
                    <a:pt x="3050032" y="214883"/>
                  </a:lnTo>
                  <a:lnTo>
                    <a:pt x="3050032" y="400303"/>
                  </a:lnTo>
                  <a:lnTo>
                    <a:pt x="3123819" y="400303"/>
                  </a:lnTo>
                  <a:lnTo>
                    <a:pt x="3123819" y="214883"/>
                  </a:lnTo>
                  <a:close/>
                </a:path>
                <a:path w="3463925" h="489584">
                  <a:moveTo>
                    <a:pt x="3123819" y="110235"/>
                  </a:moveTo>
                  <a:lnTo>
                    <a:pt x="3048381" y="110235"/>
                  </a:lnTo>
                  <a:lnTo>
                    <a:pt x="2930398" y="292480"/>
                  </a:lnTo>
                  <a:lnTo>
                    <a:pt x="2999965" y="292480"/>
                  </a:lnTo>
                  <a:lnTo>
                    <a:pt x="3050032" y="214883"/>
                  </a:lnTo>
                  <a:lnTo>
                    <a:pt x="3123819" y="214883"/>
                  </a:lnTo>
                  <a:lnTo>
                    <a:pt x="3123819" y="110235"/>
                  </a:lnTo>
                  <a:close/>
                </a:path>
                <a:path w="3463925" h="489584">
                  <a:moveTo>
                    <a:pt x="2769997" y="284479"/>
                  </a:moveTo>
                  <a:lnTo>
                    <a:pt x="2693289" y="284479"/>
                  </a:lnTo>
                  <a:lnTo>
                    <a:pt x="2693289" y="400303"/>
                  </a:lnTo>
                  <a:lnTo>
                    <a:pt x="2769997" y="400303"/>
                  </a:lnTo>
                  <a:lnTo>
                    <a:pt x="2769997" y="284479"/>
                  </a:lnTo>
                  <a:close/>
                </a:path>
                <a:path w="3463925" h="489584">
                  <a:moveTo>
                    <a:pt x="2590419" y="110235"/>
                  </a:moveTo>
                  <a:lnTo>
                    <a:pt x="2512822" y="110235"/>
                  </a:lnTo>
                  <a:lnTo>
                    <a:pt x="2512822" y="179577"/>
                  </a:lnTo>
                  <a:lnTo>
                    <a:pt x="2518662" y="229780"/>
                  </a:lnTo>
                  <a:lnTo>
                    <a:pt x="2537999" y="264096"/>
                  </a:lnTo>
                  <a:lnTo>
                    <a:pt x="2576191" y="288026"/>
                  </a:lnTo>
                  <a:lnTo>
                    <a:pt x="2625090" y="296544"/>
                  </a:lnTo>
                  <a:lnTo>
                    <a:pt x="2638139" y="295784"/>
                  </a:lnTo>
                  <a:lnTo>
                    <a:pt x="2653855" y="293512"/>
                  </a:lnTo>
                  <a:lnTo>
                    <a:pt x="2672238" y="289740"/>
                  </a:lnTo>
                  <a:lnTo>
                    <a:pt x="2693289" y="284479"/>
                  </a:lnTo>
                  <a:lnTo>
                    <a:pt x="2769997" y="284479"/>
                  </a:lnTo>
                  <a:lnTo>
                    <a:pt x="2769997" y="243331"/>
                  </a:lnTo>
                  <a:lnTo>
                    <a:pt x="2647442" y="243331"/>
                  </a:lnTo>
                  <a:lnTo>
                    <a:pt x="2637397" y="242808"/>
                  </a:lnTo>
                  <a:lnTo>
                    <a:pt x="2601198" y="225790"/>
                  </a:lnTo>
                  <a:lnTo>
                    <a:pt x="2590419" y="179577"/>
                  </a:lnTo>
                  <a:lnTo>
                    <a:pt x="2590419" y="110235"/>
                  </a:lnTo>
                  <a:close/>
                </a:path>
                <a:path w="3463925" h="489584">
                  <a:moveTo>
                    <a:pt x="2769997" y="110235"/>
                  </a:moveTo>
                  <a:lnTo>
                    <a:pt x="2693289" y="110235"/>
                  </a:lnTo>
                  <a:lnTo>
                    <a:pt x="2693289" y="233933"/>
                  </a:lnTo>
                  <a:lnTo>
                    <a:pt x="2680910" y="238027"/>
                  </a:lnTo>
                  <a:lnTo>
                    <a:pt x="2669127" y="240966"/>
                  </a:lnTo>
                  <a:lnTo>
                    <a:pt x="2657963" y="242738"/>
                  </a:lnTo>
                  <a:lnTo>
                    <a:pt x="2647442" y="243331"/>
                  </a:lnTo>
                  <a:lnTo>
                    <a:pt x="2769997" y="243331"/>
                  </a:lnTo>
                  <a:lnTo>
                    <a:pt x="2769997" y="110235"/>
                  </a:lnTo>
                  <a:close/>
                </a:path>
                <a:path w="3463925" h="489584">
                  <a:moveTo>
                    <a:pt x="1924558" y="110235"/>
                  </a:moveTo>
                  <a:lnTo>
                    <a:pt x="1830958" y="110235"/>
                  </a:lnTo>
                  <a:lnTo>
                    <a:pt x="1931162" y="250951"/>
                  </a:lnTo>
                  <a:lnTo>
                    <a:pt x="1826514" y="400303"/>
                  </a:lnTo>
                  <a:lnTo>
                    <a:pt x="1916430" y="400303"/>
                  </a:lnTo>
                  <a:lnTo>
                    <a:pt x="1975993" y="310514"/>
                  </a:lnTo>
                  <a:lnTo>
                    <a:pt x="2066033" y="310514"/>
                  </a:lnTo>
                  <a:lnTo>
                    <a:pt x="2021839" y="247650"/>
                  </a:lnTo>
                  <a:lnTo>
                    <a:pt x="2063085" y="189991"/>
                  </a:lnTo>
                  <a:lnTo>
                    <a:pt x="1975993" y="189991"/>
                  </a:lnTo>
                  <a:lnTo>
                    <a:pt x="1924558" y="110235"/>
                  </a:lnTo>
                  <a:close/>
                </a:path>
                <a:path w="3463925" h="489584">
                  <a:moveTo>
                    <a:pt x="2066033" y="310514"/>
                  </a:moveTo>
                  <a:lnTo>
                    <a:pt x="1975993" y="310514"/>
                  </a:lnTo>
                  <a:lnTo>
                    <a:pt x="2034920" y="400303"/>
                  </a:lnTo>
                  <a:lnTo>
                    <a:pt x="2129155" y="400303"/>
                  </a:lnTo>
                  <a:lnTo>
                    <a:pt x="2066033" y="310514"/>
                  </a:lnTo>
                  <a:close/>
                </a:path>
                <a:path w="3463925" h="489584">
                  <a:moveTo>
                    <a:pt x="2120138" y="110235"/>
                  </a:moveTo>
                  <a:lnTo>
                    <a:pt x="2029968" y="110235"/>
                  </a:lnTo>
                  <a:lnTo>
                    <a:pt x="1975993" y="189991"/>
                  </a:lnTo>
                  <a:lnTo>
                    <a:pt x="2063085" y="189991"/>
                  </a:lnTo>
                  <a:lnTo>
                    <a:pt x="2120138" y="110235"/>
                  </a:lnTo>
                  <a:close/>
                </a:path>
                <a:path w="3463925" h="489584">
                  <a:moveTo>
                    <a:pt x="1578610" y="110235"/>
                  </a:moveTo>
                  <a:lnTo>
                    <a:pt x="1504950" y="110235"/>
                  </a:lnTo>
                  <a:lnTo>
                    <a:pt x="1504950" y="400303"/>
                  </a:lnTo>
                  <a:lnTo>
                    <a:pt x="1578610" y="400303"/>
                  </a:lnTo>
                  <a:lnTo>
                    <a:pt x="1648177" y="292480"/>
                  </a:lnTo>
                  <a:lnTo>
                    <a:pt x="1578610" y="292480"/>
                  </a:lnTo>
                  <a:lnTo>
                    <a:pt x="1578610" y="110235"/>
                  </a:lnTo>
                  <a:close/>
                </a:path>
                <a:path w="3463925" h="489584">
                  <a:moveTo>
                    <a:pt x="1772031" y="214883"/>
                  </a:moveTo>
                  <a:lnTo>
                    <a:pt x="1698244" y="214883"/>
                  </a:lnTo>
                  <a:lnTo>
                    <a:pt x="1698244" y="400303"/>
                  </a:lnTo>
                  <a:lnTo>
                    <a:pt x="1772031" y="400303"/>
                  </a:lnTo>
                  <a:lnTo>
                    <a:pt x="1772031" y="214883"/>
                  </a:lnTo>
                  <a:close/>
                </a:path>
                <a:path w="3463925" h="489584">
                  <a:moveTo>
                    <a:pt x="1772031" y="110235"/>
                  </a:moveTo>
                  <a:lnTo>
                    <a:pt x="1696593" y="110235"/>
                  </a:lnTo>
                  <a:lnTo>
                    <a:pt x="1578610" y="292480"/>
                  </a:lnTo>
                  <a:lnTo>
                    <a:pt x="1648177" y="292480"/>
                  </a:lnTo>
                  <a:lnTo>
                    <a:pt x="1698244" y="214883"/>
                  </a:lnTo>
                  <a:lnTo>
                    <a:pt x="1772031" y="214883"/>
                  </a:lnTo>
                  <a:lnTo>
                    <a:pt x="1772031" y="110235"/>
                  </a:lnTo>
                  <a:close/>
                </a:path>
                <a:path w="3463925" h="489584">
                  <a:moveTo>
                    <a:pt x="1355471" y="172211"/>
                  </a:moveTo>
                  <a:lnTo>
                    <a:pt x="1278763" y="172211"/>
                  </a:lnTo>
                  <a:lnTo>
                    <a:pt x="1278763" y="400303"/>
                  </a:lnTo>
                  <a:lnTo>
                    <a:pt x="1355471" y="400303"/>
                  </a:lnTo>
                  <a:lnTo>
                    <a:pt x="1355471" y="172211"/>
                  </a:lnTo>
                  <a:close/>
                </a:path>
                <a:path w="3463925" h="489584">
                  <a:moveTo>
                    <a:pt x="1448308" y="110235"/>
                  </a:moveTo>
                  <a:lnTo>
                    <a:pt x="1185900" y="110235"/>
                  </a:lnTo>
                  <a:lnTo>
                    <a:pt x="1185900" y="172211"/>
                  </a:lnTo>
                  <a:lnTo>
                    <a:pt x="1448308" y="172211"/>
                  </a:lnTo>
                  <a:lnTo>
                    <a:pt x="1448308" y="110235"/>
                  </a:lnTo>
                  <a:close/>
                </a:path>
                <a:path w="3463925" h="489584">
                  <a:moveTo>
                    <a:pt x="312331" y="343788"/>
                  </a:moveTo>
                  <a:lnTo>
                    <a:pt x="310692" y="343788"/>
                  </a:lnTo>
                  <a:lnTo>
                    <a:pt x="310692" y="400303"/>
                  </a:lnTo>
                  <a:lnTo>
                    <a:pt x="324980" y="402470"/>
                  </a:lnTo>
                  <a:lnTo>
                    <a:pt x="337799" y="404018"/>
                  </a:lnTo>
                  <a:lnTo>
                    <a:pt x="349149" y="404947"/>
                  </a:lnTo>
                  <a:lnTo>
                    <a:pt x="359029" y="405256"/>
                  </a:lnTo>
                  <a:lnTo>
                    <a:pt x="373402" y="404854"/>
                  </a:lnTo>
                  <a:lnTo>
                    <a:pt x="410632" y="394906"/>
                  </a:lnTo>
                  <a:lnTo>
                    <a:pt x="434239" y="360685"/>
                  </a:lnTo>
                  <a:lnTo>
                    <a:pt x="437797" y="345185"/>
                  </a:lnTo>
                  <a:lnTo>
                    <a:pt x="337731" y="345185"/>
                  </a:lnTo>
                  <a:lnTo>
                    <a:pt x="316611" y="343915"/>
                  </a:lnTo>
                  <a:lnTo>
                    <a:pt x="312331" y="343788"/>
                  </a:lnTo>
                  <a:close/>
                </a:path>
                <a:path w="3463925" h="489584">
                  <a:moveTo>
                    <a:pt x="621753" y="172592"/>
                  </a:moveTo>
                  <a:lnTo>
                    <a:pt x="545287" y="172592"/>
                  </a:lnTo>
                  <a:lnTo>
                    <a:pt x="545287" y="400303"/>
                  </a:lnTo>
                  <a:lnTo>
                    <a:pt x="621753" y="400303"/>
                  </a:lnTo>
                  <a:lnTo>
                    <a:pt x="621753" y="172592"/>
                  </a:lnTo>
                  <a:close/>
                </a:path>
                <a:path w="3463925" h="489584">
                  <a:moveTo>
                    <a:pt x="621753" y="110235"/>
                  </a:moveTo>
                  <a:lnTo>
                    <a:pt x="364769" y="110235"/>
                  </a:lnTo>
                  <a:lnTo>
                    <a:pt x="364769" y="278002"/>
                  </a:lnTo>
                  <a:lnTo>
                    <a:pt x="364547" y="299055"/>
                  </a:lnTo>
                  <a:lnTo>
                    <a:pt x="358851" y="341756"/>
                  </a:lnTo>
                  <a:lnTo>
                    <a:pt x="352475" y="345185"/>
                  </a:lnTo>
                  <a:lnTo>
                    <a:pt x="437797" y="345185"/>
                  </a:lnTo>
                  <a:lnTo>
                    <a:pt x="439973" y="325772"/>
                  </a:lnTo>
                  <a:lnTo>
                    <a:pt x="440690" y="302767"/>
                  </a:lnTo>
                  <a:lnTo>
                    <a:pt x="440690" y="172592"/>
                  </a:lnTo>
                  <a:lnTo>
                    <a:pt x="621753" y="172592"/>
                  </a:lnTo>
                  <a:lnTo>
                    <a:pt x="621753" y="110235"/>
                  </a:lnTo>
                  <a:close/>
                </a:path>
                <a:path w="3463925" h="489584">
                  <a:moveTo>
                    <a:pt x="243471" y="0"/>
                  </a:moveTo>
                  <a:lnTo>
                    <a:pt x="0" y="0"/>
                  </a:lnTo>
                  <a:lnTo>
                    <a:pt x="0" y="400303"/>
                  </a:lnTo>
                  <a:lnTo>
                    <a:pt x="211531" y="400303"/>
                  </a:lnTo>
                  <a:lnTo>
                    <a:pt x="211531" y="487679"/>
                  </a:lnTo>
                  <a:lnTo>
                    <a:pt x="278701" y="487679"/>
                  </a:lnTo>
                  <a:lnTo>
                    <a:pt x="278701" y="333120"/>
                  </a:lnTo>
                  <a:lnTo>
                    <a:pt x="10796" y="333120"/>
                  </a:lnTo>
                  <a:lnTo>
                    <a:pt x="22692" y="295722"/>
                  </a:lnTo>
                  <a:lnTo>
                    <a:pt x="31945" y="250428"/>
                  </a:lnTo>
                  <a:lnTo>
                    <a:pt x="38554" y="197241"/>
                  </a:lnTo>
                  <a:lnTo>
                    <a:pt x="42519" y="136159"/>
                  </a:lnTo>
                  <a:lnTo>
                    <a:pt x="43841" y="67182"/>
                  </a:lnTo>
                  <a:lnTo>
                    <a:pt x="243471" y="67182"/>
                  </a:lnTo>
                  <a:lnTo>
                    <a:pt x="243471" y="0"/>
                  </a:lnTo>
                  <a:close/>
                </a:path>
                <a:path w="3463925" h="489584">
                  <a:moveTo>
                    <a:pt x="243471" y="67182"/>
                  </a:moveTo>
                  <a:lnTo>
                    <a:pt x="162915" y="67182"/>
                  </a:lnTo>
                  <a:lnTo>
                    <a:pt x="162915" y="333120"/>
                  </a:lnTo>
                  <a:lnTo>
                    <a:pt x="243471" y="333120"/>
                  </a:lnTo>
                  <a:lnTo>
                    <a:pt x="243471" y="67182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69160" y="1174496"/>
              <a:ext cx="101345" cy="1842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8598" y="1010666"/>
              <a:ext cx="128143" cy="928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692" y="1010666"/>
              <a:ext cx="128079" cy="928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860043"/>
              <a:ext cx="3463925" cy="487680"/>
            </a:xfrm>
            <a:custGeom>
              <a:avLst/>
              <a:gdLst/>
              <a:ahLst/>
              <a:cxnLst/>
              <a:rect l="l" t="t" r="r" b="b"/>
              <a:pathLst>
                <a:path w="3463925" h="487680">
                  <a:moveTo>
                    <a:pt x="3312667" y="110235"/>
                  </a:moveTo>
                  <a:lnTo>
                    <a:pt x="3463798" y="110235"/>
                  </a:lnTo>
                  <a:lnTo>
                    <a:pt x="3463798" y="400303"/>
                  </a:lnTo>
                  <a:lnTo>
                    <a:pt x="3387598" y="400303"/>
                  </a:lnTo>
                  <a:lnTo>
                    <a:pt x="3387598" y="279907"/>
                  </a:lnTo>
                  <a:lnTo>
                    <a:pt x="3380486" y="279907"/>
                  </a:lnTo>
                  <a:lnTo>
                    <a:pt x="3338060" y="290379"/>
                  </a:lnTo>
                  <a:lnTo>
                    <a:pt x="3318129" y="313435"/>
                  </a:lnTo>
                  <a:lnTo>
                    <a:pt x="3313557" y="319150"/>
                  </a:lnTo>
                  <a:lnTo>
                    <a:pt x="3263011" y="400303"/>
                  </a:lnTo>
                  <a:lnTo>
                    <a:pt x="3173730" y="400303"/>
                  </a:lnTo>
                  <a:lnTo>
                    <a:pt x="3228594" y="316229"/>
                  </a:lnTo>
                  <a:lnTo>
                    <a:pt x="3261383" y="279296"/>
                  </a:lnTo>
                  <a:lnTo>
                    <a:pt x="3271266" y="274700"/>
                  </a:lnTo>
                  <a:lnTo>
                    <a:pt x="3255857" y="272460"/>
                  </a:lnTo>
                  <a:lnTo>
                    <a:pt x="3218942" y="250189"/>
                  </a:lnTo>
                  <a:lnTo>
                    <a:pt x="3200118" y="209452"/>
                  </a:lnTo>
                  <a:lnTo>
                    <a:pt x="3198876" y="192785"/>
                  </a:lnTo>
                  <a:lnTo>
                    <a:pt x="3199689" y="179210"/>
                  </a:lnTo>
                  <a:lnTo>
                    <a:pt x="3219277" y="135512"/>
                  </a:lnTo>
                  <a:lnTo>
                    <a:pt x="3259643" y="114307"/>
                  </a:lnTo>
                  <a:lnTo>
                    <a:pt x="3292357" y="110688"/>
                  </a:lnTo>
                  <a:lnTo>
                    <a:pt x="3312667" y="110235"/>
                  </a:lnTo>
                </a:path>
                <a:path w="3463925" h="487680">
                  <a:moveTo>
                    <a:pt x="2856738" y="110235"/>
                  </a:moveTo>
                  <a:lnTo>
                    <a:pt x="2930398" y="110235"/>
                  </a:lnTo>
                  <a:lnTo>
                    <a:pt x="2930398" y="292480"/>
                  </a:lnTo>
                  <a:lnTo>
                    <a:pt x="3048381" y="110235"/>
                  </a:lnTo>
                  <a:lnTo>
                    <a:pt x="3123819" y="110235"/>
                  </a:lnTo>
                  <a:lnTo>
                    <a:pt x="3123819" y="400303"/>
                  </a:lnTo>
                  <a:lnTo>
                    <a:pt x="3050032" y="400303"/>
                  </a:lnTo>
                  <a:lnTo>
                    <a:pt x="3050032" y="214883"/>
                  </a:lnTo>
                  <a:lnTo>
                    <a:pt x="2930398" y="400303"/>
                  </a:lnTo>
                  <a:lnTo>
                    <a:pt x="2856738" y="400303"/>
                  </a:lnTo>
                  <a:lnTo>
                    <a:pt x="2856738" y="110235"/>
                  </a:lnTo>
                </a:path>
                <a:path w="3463925" h="487680">
                  <a:moveTo>
                    <a:pt x="2512822" y="110235"/>
                  </a:moveTo>
                  <a:lnTo>
                    <a:pt x="2590419" y="110235"/>
                  </a:lnTo>
                  <a:lnTo>
                    <a:pt x="2590419" y="179577"/>
                  </a:lnTo>
                  <a:lnTo>
                    <a:pt x="2590680" y="190722"/>
                  </a:lnTo>
                  <a:lnTo>
                    <a:pt x="2606307" y="230566"/>
                  </a:lnTo>
                  <a:lnTo>
                    <a:pt x="2647442" y="243331"/>
                  </a:lnTo>
                  <a:lnTo>
                    <a:pt x="2657963" y="242738"/>
                  </a:lnTo>
                  <a:lnTo>
                    <a:pt x="2669127" y="240966"/>
                  </a:lnTo>
                  <a:lnTo>
                    <a:pt x="2680910" y="238027"/>
                  </a:lnTo>
                  <a:lnTo>
                    <a:pt x="2693289" y="233933"/>
                  </a:lnTo>
                  <a:lnTo>
                    <a:pt x="2693289" y="110235"/>
                  </a:lnTo>
                  <a:lnTo>
                    <a:pt x="2769997" y="110235"/>
                  </a:lnTo>
                  <a:lnTo>
                    <a:pt x="2769997" y="400303"/>
                  </a:lnTo>
                  <a:lnTo>
                    <a:pt x="2693289" y="400303"/>
                  </a:lnTo>
                  <a:lnTo>
                    <a:pt x="2693289" y="284479"/>
                  </a:lnTo>
                  <a:lnTo>
                    <a:pt x="2672238" y="289740"/>
                  </a:lnTo>
                  <a:lnTo>
                    <a:pt x="2653855" y="293512"/>
                  </a:lnTo>
                  <a:lnTo>
                    <a:pt x="2638139" y="295784"/>
                  </a:lnTo>
                  <a:lnTo>
                    <a:pt x="2625090" y="296544"/>
                  </a:lnTo>
                  <a:lnTo>
                    <a:pt x="2607901" y="295594"/>
                  </a:lnTo>
                  <a:lnTo>
                    <a:pt x="2561717" y="281431"/>
                  </a:lnTo>
                  <a:lnTo>
                    <a:pt x="2529498" y="253857"/>
                  </a:lnTo>
                  <a:lnTo>
                    <a:pt x="2515409" y="215026"/>
                  </a:lnTo>
                  <a:lnTo>
                    <a:pt x="2512822" y="179577"/>
                  </a:lnTo>
                  <a:lnTo>
                    <a:pt x="2512822" y="110235"/>
                  </a:lnTo>
                </a:path>
                <a:path w="3463925" h="487680">
                  <a:moveTo>
                    <a:pt x="1830958" y="110235"/>
                  </a:moveTo>
                  <a:lnTo>
                    <a:pt x="1924558" y="110235"/>
                  </a:lnTo>
                  <a:lnTo>
                    <a:pt x="1975993" y="189991"/>
                  </a:lnTo>
                  <a:lnTo>
                    <a:pt x="2029968" y="110235"/>
                  </a:lnTo>
                  <a:lnTo>
                    <a:pt x="2120138" y="110235"/>
                  </a:lnTo>
                  <a:lnTo>
                    <a:pt x="2021839" y="247650"/>
                  </a:lnTo>
                  <a:lnTo>
                    <a:pt x="2129155" y="400303"/>
                  </a:lnTo>
                  <a:lnTo>
                    <a:pt x="2034920" y="400303"/>
                  </a:lnTo>
                  <a:lnTo>
                    <a:pt x="1975993" y="310514"/>
                  </a:lnTo>
                  <a:lnTo>
                    <a:pt x="1916430" y="400303"/>
                  </a:lnTo>
                  <a:lnTo>
                    <a:pt x="1826514" y="400303"/>
                  </a:lnTo>
                  <a:lnTo>
                    <a:pt x="1931162" y="250951"/>
                  </a:lnTo>
                  <a:lnTo>
                    <a:pt x="1830958" y="110235"/>
                  </a:lnTo>
                </a:path>
                <a:path w="3463925" h="487680">
                  <a:moveTo>
                    <a:pt x="1504950" y="110235"/>
                  </a:moveTo>
                  <a:lnTo>
                    <a:pt x="1578610" y="110235"/>
                  </a:lnTo>
                  <a:lnTo>
                    <a:pt x="1578610" y="292480"/>
                  </a:lnTo>
                  <a:lnTo>
                    <a:pt x="1696593" y="110235"/>
                  </a:lnTo>
                  <a:lnTo>
                    <a:pt x="1772031" y="110235"/>
                  </a:lnTo>
                  <a:lnTo>
                    <a:pt x="1772031" y="400303"/>
                  </a:lnTo>
                  <a:lnTo>
                    <a:pt x="1698244" y="400303"/>
                  </a:lnTo>
                  <a:lnTo>
                    <a:pt x="1698244" y="214883"/>
                  </a:lnTo>
                  <a:lnTo>
                    <a:pt x="1578610" y="400303"/>
                  </a:lnTo>
                  <a:lnTo>
                    <a:pt x="1504950" y="400303"/>
                  </a:lnTo>
                  <a:lnTo>
                    <a:pt x="1504950" y="110235"/>
                  </a:lnTo>
                </a:path>
                <a:path w="3463925" h="487680">
                  <a:moveTo>
                    <a:pt x="1185900" y="110235"/>
                  </a:moveTo>
                  <a:lnTo>
                    <a:pt x="1448308" y="110235"/>
                  </a:lnTo>
                  <a:lnTo>
                    <a:pt x="1448308" y="172211"/>
                  </a:lnTo>
                  <a:lnTo>
                    <a:pt x="1355471" y="172211"/>
                  </a:lnTo>
                  <a:lnTo>
                    <a:pt x="1355471" y="400303"/>
                  </a:lnTo>
                  <a:lnTo>
                    <a:pt x="1278763" y="400303"/>
                  </a:lnTo>
                  <a:lnTo>
                    <a:pt x="1278763" y="172211"/>
                  </a:lnTo>
                  <a:lnTo>
                    <a:pt x="1185900" y="172211"/>
                  </a:lnTo>
                  <a:lnTo>
                    <a:pt x="1185900" y="110235"/>
                  </a:lnTo>
                </a:path>
                <a:path w="3463925" h="487680">
                  <a:moveTo>
                    <a:pt x="808786" y="110235"/>
                  </a:moveTo>
                  <a:lnTo>
                    <a:pt x="959815" y="110235"/>
                  </a:lnTo>
                  <a:lnTo>
                    <a:pt x="959815" y="400303"/>
                  </a:lnTo>
                  <a:lnTo>
                    <a:pt x="883627" y="400303"/>
                  </a:lnTo>
                  <a:lnTo>
                    <a:pt x="883627" y="279907"/>
                  </a:lnTo>
                  <a:lnTo>
                    <a:pt x="876515" y="279907"/>
                  </a:lnTo>
                  <a:lnTo>
                    <a:pt x="834096" y="290379"/>
                  </a:lnTo>
                  <a:lnTo>
                    <a:pt x="814260" y="313435"/>
                  </a:lnTo>
                  <a:lnTo>
                    <a:pt x="809612" y="319150"/>
                  </a:lnTo>
                  <a:lnTo>
                    <a:pt x="759091" y="400303"/>
                  </a:lnTo>
                  <a:lnTo>
                    <a:pt x="669785" y="400303"/>
                  </a:lnTo>
                  <a:lnTo>
                    <a:pt x="724674" y="316229"/>
                  </a:lnTo>
                  <a:lnTo>
                    <a:pt x="757448" y="279296"/>
                  </a:lnTo>
                  <a:lnTo>
                    <a:pt x="767283" y="274700"/>
                  </a:lnTo>
                  <a:lnTo>
                    <a:pt x="751928" y="272460"/>
                  </a:lnTo>
                  <a:lnTo>
                    <a:pt x="714984" y="250189"/>
                  </a:lnTo>
                  <a:lnTo>
                    <a:pt x="696160" y="209452"/>
                  </a:lnTo>
                  <a:lnTo>
                    <a:pt x="694905" y="192785"/>
                  </a:lnTo>
                  <a:lnTo>
                    <a:pt x="695734" y="179210"/>
                  </a:lnTo>
                  <a:lnTo>
                    <a:pt x="715324" y="135512"/>
                  </a:lnTo>
                  <a:lnTo>
                    <a:pt x="755714" y="114307"/>
                  </a:lnTo>
                  <a:lnTo>
                    <a:pt x="788417" y="110688"/>
                  </a:lnTo>
                  <a:lnTo>
                    <a:pt x="808786" y="110235"/>
                  </a:lnTo>
                </a:path>
                <a:path w="3463925" h="487680">
                  <a:moveTo>
                    <a:pt x="364769" y="110235"/>
                  </a:moveTo>
                  <a:lnTo>
                    <a:pt x="621753" y="110235"/>
                  </a:lnTo>
                  <a:lnTo>
                    <a:pt x="621753" y="400303"/>
                  </a:lnTo>
                  <a:lnTo>
                    <a:pt x="545287" y="400303"/>
                  </a:lnTo>
                  <a:lnTo>
                    <a:pt x="545287" y="172592"/>
                  </a:lnTo>
                  <a:lnTo>
                    <a:pt x="440690" y="172592"/>
                  </a:lnTo>
                  <a:lnTo>
                    <a:pt x="440690" y="302767"/>
                  </a:lnTo>
                  <a:lnTo>
                    <a:pt x="439973" y="325772"/>
                  </a:lnTo>
                  <a:lnTo>
                    <a:pt x="429221" y="372617"/>
                  </a:lnTo>
                  <a:lnTo>
                    <a:pt x="395799" y="401667"/>
                  </a:lnTo>
                  <a:lnTo>
                    <a:pt x="359029" y="405256"/>
                  </a:lnTo>
                  <a:lnTo>
                    <a:pt x="349149" y="404947"/>
                  </a:lnTo>
                  <a:lnTo>
                    <a:pt x="337799" y="404018"/>
                  </a:lnTo>
                  <a:lnTo>
                    <a:pt x="324980" y="402470"/>
                  </a:lnTo>
                  <a:lnTo>
                    <a:pt x="310692" y="400303"/>
                  </a:lnTo>
                  <a:lnTo>
                    <a:pt x="310692" y="343788"/>
                  </a:lnTo>
                  <a:lnTo>
                    <a:pt x="312331" y="343788"/>
                  </a:lnTo>
                  <a:lnTo>
                    <a:pt x="316611" y="343915"/>
                  </a:lnTo>
                  <a:lnTo>
                    <a:pt x="323532" y="344296"/>
                  </a:lnTo>
                  <a:lnTo>
                    <a:pt x="331546" y="344804"/>
                  </a:lnTo>
                  <a:lnTo>
                    <a:pt x="337731" y="345185"/>
                  </a:lnTo>
                  <a:lnTo>
                    <a:pt x="342099" y="345185"/>
                  </a:lnTo>
                  <a:lnTo>
                    <a:pt x="352475" y="345185"/>
                  </a:lnTo>
                  <a:lnTo>
                    <a:pt x="358851" y="341756"/>
                  </a:lnTo>
                  <a:lnTo>
                    <a:pt x="364547" y="299055"/>
                  </a:lnTo>
                  <a:lnTo>
                    <a:pt x="364769" y="278002"/>
                  </a:lnTo>
                  <a:lnTo>
                    <a:pt x="364769" y="110235"/>
                  </a:lnTo>
                </a:path>
                <a:path w="3463925" h="487680">
                  <a:moveTo>
                    <a:pt x="43841" y="67182"/>
                  </a:moveTo>
                  <a:lnTo>
                    <a:pt x="42519" y="136159"/>
                  </a:lnTo>
                  <a:lnTo>
                    <a:pt x="38554" y="197241"/>
                  </a:lnTo>
                  <a:lnTo>
                    <a:pt x="31945" y="250428"/>
                  </a:lnTo>
                  <a:lnTo>
                    <a:pt x="22692" y="295722"/>
                  </a:lnTo>
                  <a:lnTo>
                    <a:pt x="10796" y="333120"/>
                  </a:lnTo>
                  <a:lnTo>
                    <a:pt x="162915" y="333120"/>
                  </a:lnTo>
                  <a:lnTo>
                    <a:pt x="162915" y="67182"/>
                  </a:lnTo>
                  <a:lnTo>
                    <a:pt x="43841" y="67182"/>
                  </a:lnTo>
                </a:path>
                <a:path w="3463925" h="487680">
                  <a:moveTo>
                    <a:pt x="0" y="0"/>
                  </a:moveTo>
                  <a:lnTo>
                    <a:pt x="243471" y="0"/>
                  </a:lnTo>
                  <a:lnTo>
                    <a:pt x="243471" y="333120"/>
                  </a:lnTo>
                  <a:lnTo>
                    <a:pt x="278701" y="333120"/>
                  </a:lnTo>
                  <a:lnTo>
                    <a:pt x="278701" y="487679"/>
                  </a:lnTo>
                  <a:lnTo>
                    <a:pt x="211531" y="487679"/>
                  </a:lnTo>
                  <a:lnTo>
                    <a:pt x="211531" y="400303"/>
                  </a:lnTo>
                  <a:lnTo>
                    <a:pt x="0" y="400303"/>
                  </a:lnTo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88079" y="816876"/>
              <a:ext cx="2679954" cy="5661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09034" y="850899"/>
              <a:ext cx="2642743" cy="5289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76060" y="816863"/>
              <a:ext cx="881633" cy="53263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605397" y="860043"/>
              <a:ext cx="826135" cy="476884"/>
            </a:xfrm>
            <a:custGeom>
              <a:avLst/>
              <a:gdLst/>
              <a:ahLst/>
              <a:cxnLst/>
              <a:rect l="l" t="t" r="r" b="b"/>
              <a:pathLst>
                <a:path w="826134" h="476884">
                  <a:moveTo>
                    <a:pt x="168021" y="110235"/>
                  </a:moveTo>
                  <a:lnTo>
                    <a:pt x="0" y="110235"/>
                  </a:lnTo>
                  <a:lnTo>
                    <a:pt x="0" y="400303"/>
                  </a:lnTo>
                  <a:lnTo>
                    <a:pt x="182752" y="400303"/>
                  </a:lnTo>
                  <a:lnTo>
                    <a:pt x="205563" y="398972"/>
                  </a:lnTo>
                  <a:lnTo>
                    <a:pt x="242278" y="388356"/>
                  </a:lnTo>
                  <a:lnTo>
                    <a:pt x="274843" y="354790"/>
                  </a:lnTo>
                  <a:lnTo>
                    <a:pt x="276008" y="351154"/>
                  </a:lnTo>
                  <a:lnTo>
                    <a:pt x="77343" y="351154"/>
                  </a:lnTo>
                  <a:lnTo>
                    <a:pt x="77343" y="277367"/>
                  </a:lnTo>
                  <a:lnTo>
                    <a:pt x="264037" y="277367"/>
                  </a:lnTo>
                  <a:lnTo>
                    <a:pt x="257956" y="270599"/>
                  </a:lnTo>
                  <a:lnTo>
                    <a:pt x="247713" y="262874"/>
                  </a:lnTo>
                  <a:lnTo>
                    <a:pt x="235565" y="256744"/>
                  </a:lnTo>
                  <a:lnTo>
                    <a:pt x="221487" y="252221"/>
                  </a:lnTo>
                  <a:lnTo>
                    <a:pt x="231703" y="248507"/>
                  </a:lnTo>
                  <a:lnTo>
                    <a:pt x="241014" y="243268"/>
                  </a:lnTo>
                  <a:lnTo>
                    <a:pt x="249420" y="236505"/>
                  </a:lnTo>
                  <a:lnTo>
                    <a:pt x="254621" y="230758"/>
                  </a:lnTo>
                  <a:lnTo>
                    <a:pt x="77343" y="230758"/>
                  </a:lnTo>
                  <a:lnTo>
                    <a:pt x="77343" y="159384"/>
                  </a:lnTo>
                  <a:lnTo>
                    <a:pt x="266554" y="159384"/>
                  </a:lnTo>
                  <a:lnTo>
                    <a:pt x="264493" y="152780"/>
                  </a:lnTo>
                  <a:lnTo>
                    <a:pt x="230778" y="120898"/>
                  </a:lnTo>
                  <a:lnTo>
                    <a:pt x="192194" y="111424"/>
                  </a:lnTo>
                  <a:lnTo>
                    <a:pt x="168021" y="110235"/>
                  </a:lnTo>
                  <a:close/>
                </a:path>
                <a:path w="826134" h="476884">
                  <a:moveTo>
                    <a:pt x="264037" y="277367"/>
                  </a:moveTo>
                  <a:lnTo>
                    <a:pt x="116585" y="277367"/>
                  </a:lnTo>
                  <a:lnTo>
                    <a:pt x="139420" y="277870"/>
                  </a:lnTo>
                  <a:lnTo>
                    <a:pt x="158194" y="279384"/>
                  </a:lnTo>
                  <a:lnTo>
                    <a:pt x="196484" y="296830"/>
                  </a:lnTo>
                  <a:lnTo>
                    <a:pt x="200786" y="314832"/>
                  </a:lnTo>
                  <a:lnTo>
                    <a:pt x="199836" y="324260"/>
                  </a:lnTo>
                  <a:lnTo>
                    <a:pt x="166274" y="349170"/>
                  </a:lnTo>
                  <a:lnTo>
                    <a:pt x="137922" y="351154"/>
                  </a:lnTo>
                  <a:lnTo>
                    <a:pt x="276008" y="351154"/>
                  </a:lnTo>
                  <a:lnTo>
                    <a:pt x="279501" y="340250"/>
                  </a:lnTo>
                  <a:lnTo>
                    <a:pt x="281050" y="324103"/>
                  </a:lnTo>
                  <a:lnTo>
                    <a:pt x="280124" y="312340"/>
                  </a:lnTo>
                  <a:lnTo>
                    <a:pt x="277352" y="301053"/>
                  </a:lnTo>
                  <a:lnTo>
                    <a:pt x="272746" y="290242"/>
                  </a:lnTo>
                  <a:lnTo>
                    <a:pt x="266319" y="279907"/>
                  </a:lnTo>
                  <a:lnTo>
                    <a:pt x="264037" y="277367"/>
                  </a:lnTo>
                  <a:close/>
                </a:path>
                <a:path w="826134" h="476884">
                  <a:moveTo>
                    <a:pt x="266554" y="159384"/>
                  </a:moveTo>
                  <a:lnTo>
                    <a:pt x="126746" y="159384"/>
                  </a:lnTo>
                  <a:lnTo>
                    <a:pt x="144270" y="159883"/>
                  </a:lnTo>
                  <a:lnTo>
                    <a:pt x="158924" y="161369"/>
                  </a:lnTo>
                  <a:lnTo>
                    <a:pt x="193508" y="184796"/>
                  </a:lnTo>
                  <a:lnTo>
                    <a:pt x="194436" y="193293"/>
                  </a:lnTo>
                  <a:lnTo>
                    <a:pt x="193436" y="202346"/>
                  </a:lnTo>
                  <a:lnTo>
                    <a:pt x="157591" y="228488"/>
                  </a:lnTo>
                  <a:lnTo>
                    <a:pt x="126746" y="230758"/>
                  </a:lnTo>
                  <a:lnTo>
                    <a:pt x="254621" y="230758"/>
                  </a:lnTo>
                  <a:lnTo>
                    <a:pt x="270891" y="185927"/>
                  </a:lnTo>
                  <a:lnTo>
                    <a:pt x="269293" y="168163"/>
                  </a:lnTo>
                  <a:lnTo>
                    <a:pt x="266554" y="159384"/>
                  </a:lnTo>
                  <a:close/>
                </a:path>
                <a:path w="826134" h="476884">
                  <a:moveTo>
                    <a:pt x="825753" y="337438"/>
                  </a:moveTo>
                  <a:lnTo>
                    <a:pt x="481456" y="337438"/>
                  </a:lnTo>
                  <a:lnTo>
                    <a:pt x="481456" y="476757"/>
                  </a:lnTo>
                  <a:lnTo>
                    <a:pt x="543686" y="476757"/>
                  </a:lnTo>
                  <a:lnTo>
                    <a:pt x="543686" y="400303"/>
                  </a:lnTo>
                  <a:lnTo>
                    <a:pt x="825753" y="400303"/>
                  </a:lnTo>
                  <a:lnTo>
                    <a:pt x="825753" y="337438"/>
                  </a:lnTo>
                  <a:close/>
                </a:path>
                <a:path w="826134" h="476884">
                  <a:moveTo>
                    <a:pt x="825753" y="400303"/>
                  </a:moveTo>
                  <a:lnTo>
                    <a:pt x="763270" y="400303"/>
                  </a:lnTo>
                  <a:lnTo>
                    <a:pt x="763270" y="476757"/>
                  </a:lnTo>
                  <a:lnTo>
                    <a:pt x="825753" y="476757"/>
                  </a:lnTo>
                  <a:lnTo>
                    <a:pt x="825753" y="400303"/>
                  </a:lnTo>
                  <a:close/>
                </a:path>
                <a:path w="826134" h="476884">
                  <a:moveTo>
                    <a:pt x="794638" y="110235"/>
                  </a:moveTo>
                  <a:lnTo>
                    <a:pt x="560577" y="110235"/>
                  </a:lnTo>
                  <a:lnTo>
                    <a:pt x="558696" y="162387"/>
                  </a:lnTo>
                  <a:lnTo>
                    <a:pt x="555529" y="206263"/>
                  </a:lnTo>
                  <a:lnTo>
                    <a:pt x="545337" y="269239"/>
                  </a:lnTo>
                  <a:lnTo>
                    <a:pt x="530748" y="309530"/>
                  </a:lnTo>
                  <a:lnTo>
                    <a:pt x="512825" y="337438"/>
                  </a:lnTo>
                  <a:lnTo>
                    <a:pt x="587882" y="337438"/>
                  </a:lnTo>
                  <a:lnTo>
                    <a:pt x="602910" y="310747"/>
                  </a:lnTo>
                  <a:lnTo>
                    <a:pt x="614283" y="274494"/>
                  </a:lnTo>
                  <a:lnTo>
                    <a:pt x="622012" y="228693"/>
                  </a:lnTo>
                  <a:lnTo>
                    <a:pt x="626109" y="173354"/>
                  </a:lnTo>
                  <a:lnTo>
                    <a:pt x="794638" y="173354"/>
                  </a:lnTo>
                  <a:lnTo>
                    <a:pt x="794638" y="110235"/>
                  </a:lnTo>
                  <a:close/>
                </a:path>
                <a:path w="826134" h="476884">
                  <a:moveTo>
                    <a:pt x="794638" y="173354"/>
                  </a:moveTo>
                  <a:lnTo>
                    <a:pt x="718947" y="173354"/>
                  </a:lnTo>
                  <a:lnTo>
                    <a:pt x="718693" y="337438"/>
                  </a:lnTo>
                  <a:lnTo>
                    <a:pt x="794638" y="337438"/>
                  </a:lnTo>
                  <a:lnTo>
                    <a:pt x="794638" y="173354"/>
                  </a:lnTo>
                  <a:close/>
                </a:path>
                <a:path w="826134" h="476884">
                  <a:moveTo>
                    <a:pt x="432561" y="110235"/>
                  </a:moveTo>
                  <a:lnTo>
                    <a:pt x="355853" y="110235"/>
                  </a:lnTo>
                  <a:lnTo>
                    <a:pt x="355853" y="400303"/>
                  </a:lnTo>
                  <a:lnTo>
                    <a:pt x="432561" y="400303"/>
                  </a:lnTo>
                  <a:lnTo>
                    <a:pt x="432561" y="110235"/>
                  </a:lnTo>
                  <a:close/>
                </a:path>
                <a:path w="826134" h="476884">
                  <a:moveTo>
                    <a:pt x="432561" y="0"/>
                  </a:moveTo>
                  <a:lnTo>
                    <a:pt x="355853" y="0"/>
                  </a:lnTo>
                  <a:lnTo>
                    <a:pt x="355853" y="70992"/>
                  </a:lnTo>
                  <a:lnTo>
                    <a:pt x="432561" y="70992"/>
                  </a:lnTo>
                  <a:lnTo>
                    <a:pt x="432561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3596" y="1128268"/>
              <a:ext cx="141731" cy="920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84136" y="1024255"/>
              <a:ext cx="149352" cy="1823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73596" y="1010285"/>
              <a:ext cx="135381" cy="8966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05397" y="860043"/>
              <a:ext cx="826135" cy="476884"/>
            </a:xfrm>
            <a:custGeom>
              <a:avLst/>
              <a:gdLst/>
              <a:ahLst/>
              <a:cxnLst/>
              <a:rect l="l" t="t" r="r" b="b"/>
              <a:pathLst>
                <a:path w="826134" h="476884">
                  <a:moveTo>
                    <a:pt x="560577" y="110235"/>
                  </a:moveTo>
                  <a:lnTo>
                    <a:pt x="794638" y="110235"/>
                  </a:lnTo>
                  <a:lnTo>
                    <a:pt x="794638" y="337438"/>
                  </a:lnTo>
                  <a:lnTo>
                    <a:pt x="825753" y="337438"/>
                  </a:lnTo>
                  <a:lnTo>
                    <a:pt x="825753" y="476757"/>
                  </a:lnTo>
                  <a:lnTo>
                    <a:pt x="763270" y="476757"/>
                  </a:lnTo>
                  <a:lnTo>
                    <a:pt x="763270" y="400303"/>
                  </a:lnTo>
                  <a:lnTo>
                    <a:pt x="543686" y="400303"/>
                  </a:lnTo>
                  <a:lnTo>
                    <a:pt x="543686" y="476757"/>
                  </a:lnTo>
                  <a:lnTo>
                    <a:pt x="481456" y="476757"/>
                  </a:lnTo>
                  <a:lnTo>
                    <a:pt x="481456" y="337438"/>
                  </a:lnTo>
                  <a:lnTo>
                    <a:pt x="512825" y="337438"/>
                  </a:lnTo>
                  <a:lnTo>
                    <a:pt x="522210" y="325032"/>
                  </a:lnTo>
                  <a:lnTo>
                    <a:pt x="545337" y="269239"/>
                  </a:lnTo>
                  <a:lnTo>
                    <a:pt x="555529" y="206263"/>
                  </a:lnTo>
                  <a:lnTo>
                    <a:pt x="558696" y="162387"/>
                  </a:lnTo>
                  <a:lnTo>
                    <a:pt x="560577" y="110235"/>
                  </a:lnTo>
                  <a:close/>
                </a:path>
                <a:path w="826134" h="476884">
                  <a:moveTo>
                    <a:pt x="355853" y="110235"/>
                  </a:moveTo>
                  <a:lnTo>
                    <a:pt x="432561" y="110235"/>
                  </a:lnTo>
                  <a:lnTo>
                    <a:pt x="432561" y="400303"/>
                  </a:lnTo>
                  <a:lnTo>
                    <a:pt x="355853" y="400303"/>
                  </a:lnTo>
                  <a:lnTo>
                    <a:pt x="355853" y="110235"/>
                  </a:lnTo>
                  <a:close/>
                </a:path>
                <a:path w="826134" h="476884">
                  <a:moveTo>
                    <a:pt x="0" y="110235"/>
                  </a:moveTo>
                  <a:lnTo>
                    <a:pt x="168021" y="110235"/>
                  </a:lnTo>
                  <a:lnTo>
                    <a:pt x="192194" y="111424"/>
                  </a:lnTo>
                  <a:lnTo>
                    <a:pt x="230778" y="120898"/>
                  </a:lnTo>
                  <a:lnTo>
                    <a:pt x="264493" y="152780"/>
                  </a:lnTo>
                  <a:lnTo>
                    <a:pt x="270891" y="185927"/>
                  </a:lnTo>
                  <a:lnTo>
                    <a:pt x="270011" y="197715"/>
                  </a:lnTo>
                  <a:lnTo>
                    <a:pt x="249420" y="236505"/>
                  </a:lnTo>
                  <a:lnTo>
                    <a:pt x="221487" y="252221"/>
                  </a:lnTo>
                  <a:lnTo>
                    <a:pt x="235565" y="256744"/>
                  </a:lnTo>
                  <a:lnTo>
                    <a:pt x="266319" y="279907"/>
                  </a:lnTo>
                  <a:lnTo>
                    <a:pt x="281050" y="324103"/>
                  </a:lnTo>
                  <a:lnTo>
                    <a:pt x="279501" y="340250"/>
                  </a:lnTo>
                  <a:lnTo>
                    <a:pt x="256158" y="379094"/>
                  </a:lnTo>
                  <a:lnTo>
                    <a:pt x="205563" y="398972"/>
                  </a:lnTo>
                  <a:lnTo>
                    <a:pt x="182752" y="400303"/>
                  </a:lnTo>
                  <a:lnTo>
                    <a:pt x="0" y="400303"/>
                  </a:lnTo>
                  <a:lnTo>
                    <a:pt x="0" y="110235"/>
                  </a:lnTo>
                  <a:close/>
                </a:path>
                <a:path w="826134" h="476884">
                  <a:moveTo>
                    <a:pt x="355853" y="0"/>
                  </a:moveTo>
                  <a:lnTo>
                    <a:pt x="432561" y="0"/>
                  </a:lnTo>
                  <a:lnTo>
                    <a:pt x="432561" y="70992"/>
                  </a:lnTo>
                  <a:lnTo>
                    <a:pt x="355853" y="70992"/>
                  </a:lnTo>
                  <a:lnTo>
                    <a:pt x="355853" y="0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35239" y="816851"/>
              <a:ext cx="1508759" cy="46254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664449" y="860043"/>
              <a:ext cx="1427480" cy="407034"/>
            </a:xfrm>
            <a:custGeom>
              <a:avLst/>
              <a:gdLst/>
              <a:ahLst/>
              <a:cxnLst/>
              <a:rect l="l" t="t" r="r" b="b"/>
              <a:pathLst>
                <a:path w="1427479" h="407034">
                  <a:moveTo>
                    <a:pt x="1424431" y="323595"/>
                  </a:moveTo>
                  <a:lnTo>
                    <a:pt x="1347724" y="323595"/>
                  </a:lnTo>
                  <a:lnTo>
                    <a:pt x="1347724" y="400303"/>
                  </a:lnTo>
                  <a:lnTo>
                    <a:pt x="1424431" y="400303"/>
                  </a:lnTo>
                  <a:lnTo>
                    <a:pt x="1424431" y="323595"/>
                  </a:lnTo>
                  <a:close/>
                </a:path>
                <a:path w="1427479" h="407034">
                  <a:moveTo>
                    <a:pt x="1241866" y="162432"/>
                  </a:moveTo>
                  <a:lnTo>
                    <a:pt x="1119124" y="162432"/>
                  </a:lnTo>
                  <a:lnTo>
                    <a:pt x="1133074" y="163026"/>
                  </a:lnTo>
                  <a:lnTo>
                    <a:pt x="1144619" y="164798"/>
                  </a:lnTo>
                  <a:lnTo>
                    <a:pt x="1170632" y="193137"/>
                  </a:lnTo>
                  <a:lnTo>
                    <a:pt x="1171321" y="203453"/>
                  </a:lnTo>
                  <a:lnTo>
                    <a:pt x="1171321" y="211073"/>
                  </a:lnTo>
                  <a:lnTo>
                    <a:pt x="1158869" y="215528"/>
                  </a:lnTo>
                  <a:lnTo>
                    <a:pt x="1142285" y="220138"/>
                  </a:lnTo>
                  <a:lnTo>
                    <a:pt x="1121582" y="224915"/>
                  </a:lnTo>
                  <a:lnTo>
                    <a:pt x="1096772" y="229869"/>
                  </a:lnTo>
                  <a:lnTo>
                    <a:pt x="1078011" y="233846"/>
                  </a:lnTo>
                  <a:lnTo>
                    <a:pt x="1035684" y="247776"/>
                  </a:lnTo>
                  <a:lnTo>
                    <a:pt x="1002792" y="277240"/>
                  </a:lnTo>
                  <a:lnTo>
                    <a:pt x="991107" y="321055"/>
                  </a:lnTo>
                  <a:lnTo>
                    <a:pt x="992707" y="338839"/>
                  </a:lnTo>
                  <a:lnTo>
                    <a:pt x="1016889" y="382523"/>
                  </a:lnTo>
                  <a:lnTo>
                    <a:pt x="1066288" y="405383"/>
                  </a:lnTo>
                  <a:lnTo>
                    <a:pt x="1087501" y="406907"/>
                  </a:lnTo>
                  <a:lnTo>
                    <a:pt x="1099980" y="406310"/>
                  </a:lnTo>
                  <a:lnTo>
                    <a:pt x="1146303" y="391898"/>
                  </a:lnTo>
                  <a:lnTo>
                    <a:pt x="1177290" y="368680"/>
                  </a:lnTo>
                  <a:lnTo>
                    <a:pt x="1251308" y="368680"/>
                  </a:lnTo>
                  <a:lnTo>
                    <a:pt x="1249552" y="361441"/>
                  </a:lnTo>
                  <a:lnTo>
                    <a:pt x="1248227" y="352805"/>
                  </a:lnTo>
                  <a:lnTo>
                    <a:pt x="1110360" y="352805"/>
                  </a:lnTo>
                  <a:lnTo>
                    <a:pt x="1074566" y="334898"/>
                  </a:lnTo>
                  <a:lnTo>
                    <a:pt x="1067816" y="313181"/>
                  </a:lnTo>
                  <a:lnTo>
                    <a:pt x="1068746" y="305347"/>
                  </a:lnTo>
                  <a:lnTo>
                    <a:pt x="1098168" y="279558"/>
                  </a:lnTo>
                  <a:lnTo>
                    <a:pt x="1139495" y="269486"/>
                  </a:lnTo>
                  <a:lnTo>
                    <a:pt x="1152239" y="266414"/>
                  </a:lnTo>
                  <a:lnTo>
                    <a:pt x="1162839" y="263580"/>
                  </a:lnTo>
                  <a:lnTo>
                    <a:pt x="1171321" y="260984"/>
                  </a:lnTo>
                  <a:lnTo>
                    <a:pt x="1246244" y="260984"/>
                  </a:lnTo>
                  <a:lnTo>
                    <a:pt x="1246591" y="220138"/>
                  </a:lnTo>
                  <a:lnTo>
                    <a:pt x="1246515" y="211073"/>
                  </a:lnTo>
                  <a:lnTo>
                    <a:pt x="1246008" y="192387"/>
                  </a:lnTo>
                  <a:lnTo>
                    <a:pt x="1244123" y="173275"/>
                  </a:lnTo>
                  <a:lnTo>
                    <a:pt x="1241866" y="162432"/>
                  </a:lnTo>
                  <a:close/>
                </a:path>
                <a:path w="1427479" h="407034">
                  <a:moveTo>
                    <a:pt x="1251308" y="368680"/>
                  </a:moveTo>
                  <a:lnTo>
                    <a:pt x="1177290" y="368680"/>
                  </a:lnTo>
                  <a:lnTo>
                    <a:pt x="1177798" y="370077"/>
                  </a:lnTo>
                  <a:lnTo>
                    <a:pt x="1178814" y="373125"/>
                  </a:lnTo>
                  <a:lnTo>
                    <a:pt x="1180083" y="377697"/>
                  </a:lnTo>
                  <a:lnTo>
                    <a:pt x="1183004" y="387603"/>
                  </a:lnTo>
                  <a:lnTo>
                    <a:pt x="1185418" y="395223"/>
                  </a:lnTo>
                  <a:lnTo>
                    <a:pt x="1187450" y="400303"/>
                  </a:lnTo>
                  <a:lnTo>
                    <a:pt x="1263396" y="400303"/>
                  </a:lnTo>
                  <a:lnTo>
                    <a:pt x="1258732" y="390088"/>
                  </a:lnTo>
                  <a:lnTo>
                    <a:pt x="1254855" y="380206"/>
                  </a:lnTo>
                  <a:lnTo>
                    <a:pt x="1251787" y="370657"/>
                  </a:lnTo>
                  <a:lnTo>
                    <a:pt x="1251308" y="368680"/>
                  </a:lnTo>
                  <a:close/>
                </a:path>
                <a:path w="1427479" h="407034">
                  <a:moveTo>
                    <a:pt x="1246244" y="260984"/>
                  </a:moveTo>
                  <a:lnTo>
                    <a:pt x="1171321" y="260984"/>
                  </a:lnTo>
                  <a:lnTo>
                    <a:pt x="1171223" y="282868"/>
                  </a:lnTo>
                  <a:lnTo>
                    <a:pt x="1171130" y="289044"/>
                  </a:lnTo>
                  <a:lnTo>
                    <a:pt x="1161510" y="327580"/>
                  </a:lnTo>
                  <a:lnTo>
                    <a:pt x="1120624" y="351948"/>
                  </a:lnTo>
                  <a:lnTo>
                    <a:pt x="1110360" y="352805"/>
                  </a:lnTo>
                  <a:lnTo>
                    <a:pt x="1248227" y="352805"/>
                  </a:lnTo>
                  <a:lnTo>
                    <a:pt x="1247959" y="351059"/>
                  </a:lnTo>
                  <a:lnTo>
                    <a:pt x="1246806" y="338200"/>
                  </a:lnTo>
                  <a:lnTo>
                    <a:pt x="1246106" y="322865"/>
                  </a:lnTo>
                  <a:lnTo>
                    <a:pt x="1245984" y="313689"/>
                  </a:lnTo>
                  <a:lnTo>
                    <a:pt x="1246106" y="277240"/>
                  </a:lnTo>
                  <a:lnTo>
                    <a:pt x="1246244" y="260984"/>
                  </a:lnTo>
                  <a:close/>
                </a:path>
                <a:path w="1427479" h="407034">
                  <a:moveTo>
                    <a:pt x="1124584" y="103758"/>
                  </a:moveTo>
                  <a:lnTo>
                    <a:pt x="1075023" y="108807"/>
                  </a:lnTo>
                  <a:lnTo>
                    <a:pt x="1039368" y="123951"/>
                  </a:lnTo>
                  <a:lnTo>
                    <a:pt x="1005935" y="166510"/>
                  </a:lnTo>
                  <a:lnTo>
                    <a:pt x="998981" y="186181"/>
                  </a:lnTo>
                  <a:lnTo>
                    <a:pt x="1068577" y="198754"/>
                  </a:lnTo>
                  <a:lnTo>
                    <a:pt x="1072441" y="189418"/>
                  </a:lnTo>
                  <a:lnTo>
                    <a:pt x="1076817" y="181594"/>
                  </a:lnTo>
                  <a:lnTo>
                    <a:pt x="1119124" y="162432"/>
                  </a:lnTo>
                  <a:lnTo>
                    <a:pt x="1241866" y="162432"/>
                  </a:lnTo>
                  <a:lnTo>
                    <a:pt x="1240952" y="158045"/>
                  </a:lnTo>
                  <a:lnTo>
                    <a:pt x="1212683" y="122324"/>
                  </a:lnTo>
                  <a:lnTo>
                    <a:pt x="1169384" y="106791"/>
                  </a:lnTo>
                  <a:lnTo>
                    <a:pt x="1148639" y="104519"/>
                  </a:lnTo>
                  <a:lnTo>
                    <a:pt x="1124584" y="103758"/>
                  </a:lnTo>
                  <a:close/>
                </a:path>
                <a:path w="1427479" h="407034">
                  <a:moveTo>
                    <a:pt x="299339" y="0"/>
                  </a:moveTo>
                  <a:lnTo>
                    <a:pt x="0" y="0"/>
                  </a:lnTo>
                  <a:lnTo>
                    <a:pt x="0" y="400303"/>
                  </a:lnTo>
                  <a:lnTo>
                    <a:pt x="188975" y="400303"/>
                  </a:lnTo>
                  <a:lnTo>
                    <a:pt x="212407" y="399637"/>
                  </a:lnTo>
                  <a:lnTo>
                    <a:pt x="250698" y="394303"/>
                  </a:lnTo>
                  <a:lnTo>
                    <a:pt x="290988" y="374395"/>
                  </a:lnTo>
                  <a:lnTo>
                    <a:pt x="322730" y="334815"/>
                  </a:lnTo>
                  <a:lnTo>
                    <a:pt x="323397" y="333120"/>
                  </a:lnTo>
                  <a:lnTo>
                    <a:pt x="80772" y="333120"/>
                  </a:lnTo>
                  <a:lnTo>
                    <a:pt x="80772" y="227202"/>
                  </a:lnTo>
                  <a:lnTo>
                    <a:pt x="322976" y="227202"/>
                  </a:lnTo>
                  <a:lnTo>
                    <a:pt x="322784" y="226712"/>
                  </a:lnTo>
                  <a:lnTo>
                    <a:pt x="290623" y="186467"/>
                  </a:lnTo>
                  <a:lnTo>
                    <a:pt x="247554" y="166127"/>
                  </a:lnTo>
                  <a:lnTo>
                    <a:pt x="188975" y="160019"/>
                  </a:lnTo>
                  <a:lnTo>
                    <a:pt x="80772" y="160019"/>
                  </a:lnTo>
                  <a:lnTo>
                    <a:pt x="80772" y="67182"/>
                  </a:lnTo>
                  <a:lnTo>
                    <a:pt x="299339" y="67182"/>
                  </a:lnTo>
                  <a:lnTo>
                    <a:pt x="299339" y="0"/>
                  </a:lnTo>
                  <a:close/>
                </a:path>
                <a:path w="1427479" h="407034">
                  <a:moveTo>
                    <a:pt x="322976" y="227202"/>
                  </a:moveTo>
                  <a:lnTo>
                    <a:pt x="163068" y="227202"/>
                  </a:lnTo>
                  <a:lnTo>
                    <a:pt x="185215" y="227990"/>
                  </a:lnTo>
                  <a:lnTo>
                    <a:pt x="203850" y="230362"/>
                  </a:lnTo>
                  <a:lnTo>
                    <a:pt x="239299" y="247161"/>
                  </a:lnTo>
                  <a:lnTo>
                    <a:pt x="250444" y="280415"/>
                  </a:lnTo>
                  <a:lnTo>
                    <a:pt x="249731" y="289581"/>
                  </a:lnTo>
                  <a:lnTo>
                    <a:pt x="226758" y="323437"/>
                  </a:lnTo>
                  <a:lnTo>
                    <a:pt x="176966" y="332884"/>
                  </a:lnTo>
                  <a:lnTo>
                    <a:pt x="159511" y="333120"/>
                  </a:lnTo>
                  <a:lnTo>
                    <a:pt x="323397" y="333120"/>
                  </a:lnTo>
                  <a:lnTo>
                    <a:pt x="329279" y="318166"/>
                  </a:lnTo>
                  <a:lnTo>
                    <a:pt x="333208" y="300041"/>
                  </a:lnTo>
                  <a:lnTo>
                    <a:pt x="334518" y="280415"/>
                  </a:lnTo>
                  <a:lnTo>
                    <a:pt x="333210" y="261244"/>
                  </a:lnTo>
                  <a:lnTo>
                    <a:pt x="329295" y="243347"/>
                  </a:lnTo>
                  <a:lnTo>
                    <a:pt x="322976" y="227202"/>
                  </a:lnTo>
                  <a:close/>
                </a:path>
                <a:path w="1427479" h="407034">
                  <a:moveTo>
                    <a:pt x="543941" y="103758"/>
                  </a:moveTo>
                  <a:lnTo>
                    <a:pt x="503396" y="108442"/>
                  </a:lnTo>
                  <a:lnTo>
                    <a:pt x="466851" y="122554"/>
                  </a:lnTo>
                  <a:lnTo>
                    <a:pt x="436165" y="145621"/>
                  </a:lnTo>
                  <a:lnTo>
                    <a:pt x="413384" y="177164"/>
                  </a:lnTo>
                  <a:lnTo>
                    <a:pt x="399272" y="213566"/>
                  </a:lnTo>
                  <a:lnTo>
                    <a:pt x="394589" y="251205"/>
                  </a:lnTo>
                  <a:lnTo>
                    <a:pt x="395757" y="275230"/>
                  </a:lnTo>
                  <a:lnTo>
                    <a:pt x="405143" y="317660"/>
                  </a:lnTo>
                  <a:lnTo>
                    <a:pt x="423908" y="352351"/>
                  </a:lnTo>
                  <a:lnTo>
                    <a:pt x="451479" y="378779"/>
                  </a:lnTo>
                  <a:lnTo>
                    <a:pt x="486818" y="396728"/>
                  </a:lnTo>
                  <a:lnTo>
                    <a:pt x="524831" y="405768"/>
                  </a:lnTo>
                  <a:lnTo>
                    <a:pt x="544576" y="406907"/>
                  </a:lnTo>
                  <a:lnTo>
                    <a:pt x="575391" y="404195"/>
                  </a:lnTo>
                  <a:lnTo>
                    <a:pt x="603456" y="396065"/>
                  </a:lnTo>
                  <a:lnTo>
                    <a:pt x="628782" y="382529"/>
                  </a:lnTo>
                  <a:lnTo>
                    <a:pt x="651382" y="363600"/>
                  </a:lnTo>
                  <a:lnTo>
                    <a:pt x="666958" y="344296"/>
                  </a:lnTo>
                  <a:lnTo>
                    <a:pt x="544195" y="344296"/>
                  </a:lnTo>
                  <a:lnTo>
                    <a:pt x="529816" y="342868"/>
                  </a:lnTo>
                  <a:lnTo>
                    <a:pt x="493775" y="321436"/>
                  </a:lnTo>
                  <a:lnTo>
                    <a:pt x="474487" y="275609"/>
                  </a:lnTo>
                  <a:lnTo>
                    <a:pt x="473201" y="255269"/>
                  </a:lnTo>
                  <a:lnTo>
                    <a:pt x="474487" y="234985"/>
                  </a:lnTo>
                  <a:lnTo>
                    <a:pt x="493775" y="189229"/>
                  </a:lnTo>
                  <a:lnTo>
                    <a:pt x="529816" y="167673"/>
                  </a:lnTo>
                  <a:lnTo>
                    <a:pt x="544195" y="166242"/>
                  </a:lnTo>
                  <a:lnTo>
                    <a:pt x="667829" y="166242"/>
                  </a:lnTo>
                  <a:lnTo>
                    <a:pt x="651891" y="146430"/>
                  </a:lnTo>
                  <a:lnTo>
                    <a:pt x="629362" y="127761"/>
                  </a:lnTo>
                  <a:lnTo>
                    <a:pt x="603869" y="114426"/>
                  </a:lnTo>
                  <a:lnTo>
                    <a:pt x="575399" y="106425"/>
                  </a:lnTo>
                  <a:lnTo>
                    <a:pt x="543941" y="103758"/>
                  </a:lnTo>
                  <a:close/>
                </a:path>
                <a:path w="1427479" h="407034">
                  <a:moveTo>
                    <a:pt x="667829" y="166242"/>
                  </a:moveTo>
                  <a:lnTo>
                    <a:pt x="544195" y="166242"/>
                  </a:lnTo>
                  <a:lnTo>
                    <a:pt x="558627" y="167673"/>
                  </a:lnTo>
                  <a:lnTo>
                    <a:pt x="571833" y="171973"/>
                  </a:lnTo>
                  <a:lnTo>
                    <a:pt x="603540" y="201941"/>
                  </a:lnTo>
                  <a:lnTo>
                    <a:pt x="614918" y="254507"/>
                  </a:lnTo>
                  <a:lnTo>
                    <a:pt x="614902" y="255269"/>
                  </a:lnTo>
                  <a:lnTo>
                    <a:pt x="609869" y="293242"/>
                  </a:lnTo>
                  <a:lnTo>
                    <a:pt x="583824" y="331438"/>
                  </a:lnTo>
                  <a:lnTo>
                    <a:pt x="544195" y="344296"/>
                  </a:lnTo>
                  <a:lnTo>
                    <a:pt x="666958" y="344296"/>
                  </a:lnTo>
                  <a:lnTo>
                    <a:pt x="669978" y="340554"/>
                  </a:lnTo>
                  <a:lnTo>
                    <a:pt x="683275" y="314674"/>
                  </a:lnTo>
                  <a:lnTo>
                    <a:pt x="691262" y="285984"/>
                  </a:lnTo>
                  <a:lnTo>
                    <a:pt x="693927" y="254507"/>
                  </a:lnTo>
                  <a:lnTo>
                    <a:pt x="691288" y="223262"/>
                  </a:lnTo>
                  <a:lnTo>
                    <a:pt x="683387" y="194849"/>
                  </a:lnTo>
                  <a:lnTo>
                    <a:pt x="670246" y="169247"/>
                  </a:lnTo>
                  <a:lnTo>
                    <a:pt x="667829" y="166242"/>
                  </a:lnTo>
                  <a:close/>
                </a:path>
                <a:path w="1427479" h="407034">
                  <a:moveTo>
                    <a:pt x="958723" y="110235"/>
                  </a:moveTo>
                  <a:lnTo>
                    <a:pt x="762889" y="110235"/>
                  </a:lnTo>
                  <a:lnTo>
                    <a:pt x="762889" y="400303"/>
                  </a:lnTo>
                  <a:lnTo>
                    <a:pt x="839597" y="400303"/>
                  </a:lnTo>
                  <a:lnTo>
                    <a:pt x="839597" y="172211"/>
                  </a:lnTo>
                  <a:lnTo>
                    <a:pt x="958723" y="172211"/>
                  </a:lnTo>
                  <a:lnTo>
                    <a:pt x="958723" y="110235"/>
                  </a:lnTo>
                  <a:close/>
                </a:path>
                <a:path w="1427479" h="407034">
                  <a:moveTo>
                    <a:pt x="1427479" y="0"/>
                  </a:moveTo>
                  <a:lnTo>
                    <a:pt x="1344422" y="0"/>
                  </a:lnTo>
                  <a:lnTo>
                    <a:pt x="1344422" y="93852"/>
                  </a:lnTo>
                  <a:lnTo>
                    <a:pt x="1364360" y="297052"/>
                  </a:lnTo>
                  <a:lnTo>
                    <a:pt x="1407795" y="297052"/>
                  </a:lnTo>
                  <a:lnTo>
                    <a:pt x="1427479" y="93852"/>
                  </a:lnTo>
                  <a:lnTo>
                    <a:pt x="1427479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012174" y="1183640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0" y="0"/>
                  </a:moveTo>
                  <a:lnTo>
                    <a:pt x="76707" y="0"/>
                  </a:lnTo>
                  <a:lnTo>
                    <a:pt x="76707" y="76708"/>
                  </a:lnTo>
                  <a:lnTo>
                    <a:pt x="0" y="76708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23122" y="1111885"/>
              <a:ext cx="121793" cy="1101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36077" y="1078102"/>
              <a:ext cx="187960" cy="12420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28508" y="1017143"/>
              <a:ext cx="160020" cy="19634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664449" y="860043"/>
              <a:ext cx="1427480" cy="407034"/>
            </a:xfrm>
            <a:custGeom>
              <a:avLst/>
              <a:gdLst/>
              <a:ahLst/>
              <a:cxnLst/>
              <a:rect l="l" t="t" r="r" b="b"/>
              <a:pathLst>
                <a:path w="1427479" h="407034">
                  <a:moveTo>
                    <a:pt x="762889" y="110235"/>
                  </a:moveTo>
                  <a:lnTo>
                    <a:pt x="958723" y="110235"/>
                  </a:lnTo>
                  <a:lnTo>
                    <a:pt x="958723" y="172211"/>
                  </a:lnTo>
                  <a:lnTo>
                    <a:pt x="839597" y="172211"/>
                  </a:lnTo>
                  <a:lnTo>
                    <a:pt x="839597" y="400303"/>
                  </a:lnTo>
                  <a:lnTo>
                    <a:pt x="762889" y="400303"/>
                  </a:lnTo>
                  <a:lnTo>
                    <a:pt x="762889" y="110235"/>
                  </a:lnTo>
                </a:path>
                <a:path w="1427479" h="407034">
                  <a:moveTo>
                    <a:pt x="1124584" y="103758"/>
                  </a:moveTo>
                  <a:lnTo>
                    <a:pt x="1169384" y="106791"/>
                  </a:lnTo>
                  <a:lnTo>
                    <a:pt x="1212683" y="122324"/>
                  </a:lnTo>
                  <a:lnTo>
                    <a:pt x="1240952" y="158045"/>
                  </a:lnTo>
                  <a:lnTo>
                    <a:pt x="1246631" y="215391"/>
                  </a:lnTo>
                  <a:lnTo>
                    <a:pt x="1245870" y="305053"/>
                  </a:lnTo>
                  <a:lnTo>
                    <a:pt x="1246106" y="322865"/>
                  </a:lnTo>
                  <a:lnTo>
                    <a:pt x="1249552" y="361441"/>
                  </a:lnTo>
                  <a:lnTo>
                    <a:pt x="1263396" y="400303"/>
                  </a:lnTo>
                  <a:lnTo>
                    <a:pt x="1187450" y="400303"/>
                  </a:lnTo>
                  <a:lnTo>
                    <a:pt x="1185418" y="395223"/>
                  </a:lnTo>
                  <a:lnTo>
                    <a:pt x="1183004" y="387603"/>
                  </a:lnTo>
                  <a:lnTo>
                    <a:pt x="1180083" y="377697"/>
                  </a:lnTo>
                  <a:lnTo>
                    <a:pt x="1178814" y="373125"/>
                  </a:lnTo>
                  <a:lnTo>
                    <a:pt x="1177798" y="370077"/>
                  </a:lnTo>
                  <a:lnTo>
                    <a:pt x="1177290" y="368680"/>
                  </a:lnTo>
                  <a:lnTo>
                    <a:pt x="1167310" y="377610"/>
                  </a:lnTo>
                  <a:lnTo>
                    <a:pt x="1156985" y="385349"/>
                  </a:lnTo>
                  <a:lnTo>
                    <a:pt x="1112091" y="404510"/>
                  </a:lnTo>
                  <a:lnTo>
                    <a:pt x="1087501" y="406907"/>
                  </a:lnTo>
                  <a:lnTo>
                    <a:pt x="1066288" y="405383"/>
                  </a:lnTo>
                  <a:lnTo>
                    <a:pt x="1016889" y="382523"/>
                  </a:lnTo>
                  <a:lnTo>
                    <a:pt x="992707" y="338839"/>
                  </a:lnTo>
                  <a:lnTo>
                    <a:pt x="991107" y="321055"/>
                  </a:lnTo>
                  <a:lnTo>
                    <a:pt x="991826" y="309102"/>
                  </a:lnTo>
                  <a:lnTo>
                    <a:pt x="1009270" y="268190"/>
                  </a:lnTo>
                  <a:lnTo>
                    <a:pt x="1047444" y="242800"/>
                  </a:lnTo>
                  <a:lnTo>
                    <a:pt x="1096772" y="229869"/>
                  </a:lnTo>
                  <a:lnTo>
                    <a:pt x="1121582" y="224915"/>
                  </a:lnTo>
                  <a:lnTo>
                    <a:pt x="1142285" y="220138"/>
                  </a:lnTo>
                  <a:lnTo>
                    <a:pt x="1158869" y="215528"/>
                  </a:lnTo>
                  <a:lnTo>
                    <a:pt x="1171321" y="211073"/>
                  </a:lnTo>
                  <a:lnTo>
                    <a:pt x="1171321" y="203453"/>
                  </a:lnTo>
                  <a:lnTo>
                    <a:pt x="1153735" y="167737"/>
                  </a:lnTo>
                  <a:lnTo>
                    <a:pt x="1119124" y="162432"/>
                  </a:lnTo>
                  <a:lnTo>
                    <a:pt x="1109481" y="162933"/>
                  </a:lnTo>
                  <a:lnTo>
                    <a:pt x="1072441" y="189418"/>
                  </a:lnTo>
                  <a:lnTo>
                    <a:pt x="1068577" y="198754"/>
                  </a:lnTo>
                  <a:lnTo>
                    <a:pt x="998981" y="186181"/>
                  </a:lnTo>
                  <a:lnTo>
                    <a:pt x="1014983" y="149590"/>
                  </a:lnTo>
                  <a:lnTo>
                    <a:pt x="1055469" y="115117"/>
                  </a:lnTo>
                  <a:lnTo>
                    <a:pt x="1098053" y="105021"/>
                  </a:lnTo>
                  <a:lnTo>
                    <a:pt x="1124584" y="103758"/>
                  </a:lnTo>
                </a:path>
                <a:path w="1427479" h="407034">
                  <a:moveTo>
                    <a:pt x="543941" y="103758"/>
                  </a:moveTo>
                  <a:lnTo>
                    <a:pt x="603869" y="114426"/>
                  </a:lnTo>
                  <a:lnTo>
                    <a:pt x="651891" y="146430"/>
                  </a:lnTo>
                  <a:lnTo>
                    <a:pt x="683387" y="194849"/>
                  </a:lnTo>
                  <a:lnTo>
                    <a:pt x="693927" y="254507"/>
                  </a:lnTo>
                  <a:lnTo>
                    <a:pt x="691262" y="285984"/>
                  </a:lnTo>
                  <a:lnTo>
                    <a:pt x="669978" y="340554"/>
                  </a:lnTo>
                  <a:lnTo>
                    <a:pt x="628782" y="382529"/>
                  </a:lnTo>
                  <a:lnTo>
                    <a:pt x="575391" y="404195"/>
                  </a:lnTo>
                  <a:lnTo>
                    <a:pt x="544576" y="406907"/>
                  </a:lnTo>
                  <a:lnTo>
                    <a:pt x="524831" y="405768"/>
                  </a:lnTo>
                  <a:lnTo>
                    <a:pt x="486818" y="396728"/>
                  </a:lnTo>
                  <a:lnTo>
                    <a:pt x="451479" y="378779"/>
                  </a:lnTo>
                  <a:lnTo>
                    <a:pt x="423908" y="352351"/>
                  </a:lnTo>
                  <a:lnTo>
                    <a:pt x="405143" y="317660"/>
                  </a:lnTo>
                  <a:lnTo>
                    <a:pt x="395757" y="275230"/>
                  </a:lnTo>
                  <a:lnTo>
                    <a:pt x="394589" y="251205"/>
                  </a:lnTo>
                  <a:lnTo>
                    <a:pt x="395757" y="232225"/>
                  </a:lnTo>
                  <a:lnTo>
                    <a:pt x="405143" y="195216"/>
                  </a:lnTo>
                  <a:lnTo>
                    <a:pt x="423793" y="160327"/>
                  </a:lnTo>
                  <a:lnTo>
                    <a:pt x="450514" y="133034"/>
                  </a:lnTo>
                  <a:lnTo>
                    <a:pt x="484612" y="114313"/>
                  </a:lnTo>
                  <a:lnTo>
                    <a:pt x="523180" y="104927"/>
                  </a:lnTo>
                  <a:lnTo>
                    <a:pt x="543941" y="103758"/>
                  </a:lnTo>
                </a:path>
                <a:path w="1427479" h="407034">
                  <a:moveTo>
                    <a:pt x="1344422" y="0"/>
                  </a:moveTo>
                  <a:lnTo>
                    <a:pt x="1427479" y="0"/>
                  </a:lnTo>
                  <a:lnTo>
                    <a:pt x="1427479" y="93852"/>
                  </a:lnTo>
                  <a:lnTo>
                    <a:pt x="1407795" y="297052"/>
                  </a:lnTo>
                  <a:lnTo>
                    <a:pt x="1364360" y="297052"/>
                  </a:lnTo>
                  <a:lnTo>
                    <a:pt x="1344422" y="93852"/>
                  </a:lnTo>
                  <a:lnTo>
                    <a:pt x="1344422" y="0"/>
                  </a:lnTo>
                </a:path>
                <a:path w="1427479" h="407034">
                  <a:moveTo>
                    <a:pt x="0" y="0"/>
                  </a:moveTo>
                  <a:lnTo>
                    <a:pt x="299339" y="0"/>
                  </a:lnTo>
                  <a:lnTo>
                    <a:pt x="299339" y="67182"/>
                  </a:lnTo>
                  <a:lnTo>
                    <a:pt x="80772" y="67182"/>
                  </a:lnTo>
                  <a:lnTo>
                    <a:pt x="80772" y="160019"/>
                  </a:lnTo>
                  <a:lnTo>
                    <a:pt x="188975" y="160019"/>
                  </a:lnTo>
                  <a:lnTo>
                    <a:pt x="210407" y="160690"/>
                  </a:lnTo>
                  <a:lnTo>
                    <a:pt x="263271" y="170941"/>
                  </a:lnTo>
                  <a:lnTo>
                    <a:pt x="302686" y="197731"/>
                  </a:lnTo>
                  <a:lnTo>
                    <a:pt x="329295" y="243347"/>
                  </a:lnTo>
                  <a:lnTo>
                    <a:pt x="334518" y="280415"/>
                  </a:lnTo>
                  <a:lnTo>
                    <a:pt x="333208" y="300041"/>
                  </a:lnTo>
                  <a:lnTo>
                    <a:pt x="313563" y="350011"/>
                  </a:lnTo>
                  <a:lnTo>
                    <a:pt x="278630" y="383158"/>
                  </a:lnTo>
                  <a:lnTo>
                    <a:pt x="232981" y="397636"/>
                  </a:lnTo>
                  <a:lnTo>
                    <a:pt x="188975" y="400303"/>
                  </a:lnTo>
                  <a:lnTo>
                    <a:pt x="0" y="400303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670559" y="1487424"/>
            <a:ext cx="7649845" cy="566420"/>
            <a:chOff x="670559" y="1487424"/>
            <a:chExt cx="7649845" cy="566420"/>
          </a:xfrm>
        </p:grpSpPr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0559" y="1487424"/>
              <a:ext cx="7649718" cy="56616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0841" y="1521460"/>
              <a:ext cx="7613053" cy="528955"/>
            </a:xfrm>
            <a:prstGeom prst="rect">
              <a:avLst/>
            </a:prstGeom>
          </p:spPr>
        </p:pic>
      </p:grpSp>
      <p:pic>
        <p:nvPicPr>
          <p:cNvPr id="2050" name="Picture 2" descr="C:\Users\Вчитель\Desktop\Screenshot_20220616-202147_Chrome (1)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170" y="2362200"/>
            <a:ext cx="549287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744599" y="6019800"/>
            <a:ext cx="557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/>
              <a:t>01.10.2021</a:t>
            </a:r>
            <a:endParaRPr lang="uk-UA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9127" y="4357115"/>
            <a:ext cx="6214871" cy="25008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8" y="4373879"/>
            <a:ext cx="2500884" cy="248411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90727" y="478536"/>
            <a:ext cx="5447665" cy="478155"/>
            <a:chOff x="490727" y="478536"/>
            <a:chExt cx="5447665" cy="47815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727" y="478536"/>
              <a:ext cx="5447538" cy="477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765" y="509270"/>
              <a:ext cx="5413514" cy="44399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102096" y="478523"/>
            <a:ext cx="2392045" cy="471805"/>
            <a:chOff x="6102096" y="478523"/>
            <a:chExt cx="2392045" cy="47180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2096" y="478523"/>
              <a:ext cx="2254757" cy="4716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20765" y="508381"/>
              <a:ext cx="2220087" cy="4387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74380" y="745223"/>
              <a:ext cx="119661" cy="1882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92795" y="775970"/>
              <a:ext cx="86105" cy="15405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363980" y="1030224"/>
            <a:ext cx="6257290" cy="441325"/>
            <a:chOff x="1363980" y="1030224"/>
            <a:chExt cx="6257290" cy="44132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3980" y="1030224"/>
              <a:ext cx="6079998" cy="4411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82903" y="1060069"/>
              <a:ext cx="6045835" cy="4081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44739" y="1206978"/>
              <a:ext cx="176022" cy="1150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473314" y="1246511"/>
              <a:ext cx="123825" cy="62865"/>
            </a:xfrm>
            <a:custGeom>
              <a:avLst/>
              <a:gdLst/>
              <a:ahLst/>
              <a:cxnLst/>
              <a:rect l="l" t="t" r="r" b="b"/>
              <a:pathLst>
                <a:path w="123825" h="62865">
                  <a:moveTo>
                    <a:pt x="123229" y="0"/>
                  </a:moveTo>
                  <a:lnTo>
                    <a:pt x="0" y="0"/>
                  </a:lnTo>
                  <a:lnTo>
                    <a:pt x="0" y="62731"/>
                  </a:lnTo>
                  <a:lnTo>
                    <a:pt x="123229" y="62731"/>
                  </a:lnTo>
                  <a:lnTo>
                    <a:pt x="123229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73314" y="1246511"/>
              <a:ext cx="123825" cy="62865"/>
            </a:xfrm>
            <a:custGeom>
              <a:avLst/>
              <a:gdLst/>
              <a:ahLst/>
              <a:cxnLst/>
              <a:rect l="l" t="t" r="r" b="b"/>
              <a:pathLst>
                <a:path w="123825" h="62865">
                  <a:moveTo>
                    <a:pt x="0" y="62731"/>
                  </a:moveTo>
                  <a:lnTo>
                    <a:pt x="123229" y="62731"/>
                  </a:lnTo>
                  <a:lnTo>
                    <a:pt x="123229" y="0"/>
                  </a:lnTo>
                  <a:lnTo>
                    <a:pt x="0" y="0"/>
                  </a:lnTo>
                  <a:lnTo>
                    <a:pt x="0" y="62731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519683" y="1572780"/>
            <a:ext cx="7989570" cy="474980"/>
            <a:chOff x="519683" y="1572780"/>
            <a:chExt cx="7989570" cy="47498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9683" y="1572780"/>
              <a:ext cx="4751070" cy="4472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8238" y="1602740"/>
              <a:ext cx="4717275" cy="4141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71516" y="1755618"/>
              <a:ext cx="176022" cy="11509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300091" y="1795151"/>
              <a:ext cx="123825" cy="62865"/>
            </a:xfrm>
            <a:custGeom>
              <a:avLst/>
              <a:gdLst/>
              <a:ahLst/>
              <a:cxnLst/>
              <a:rect l="l" t="t" r="r" b="b"/>
              <a:pathLst>
                <a:path w="123825" h="62864">
                  <a:moveTo>
                    <a:pt x="123229" y="0"/>
                  </a:moveTo>
                  <a:lnTo>
                    <a:pt x="0" y="0"/>
                  </a:lnTo>
                  <a:lnTo>
                    <a:pt x="0" y="62731"/>
                  </a:lnTo>
                  <a:lnTo>
                    <a:pt x="123229" y="62731"/>
                  </a:lnTo>
                  <a:lnTo>
                    <a:pt x="123229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00091" y="1795151"/>
              <a:ext cx="123825" cy="62865"/>
            </a:xfrm>
            <a:custGeom>
              <a:avLst/>
              <a:gdLst/>
              <a:ahLst/>
              <a:cxnLst/>
              <a:rect l="l" t="t" r="r" b="b"/>
              <a:pathLst>
                <a:path w="123825" h="62864">
                  <a:moveTo>
                    <a:pt x="0" y="62731"/>
                  </a:moveTo>
                  <a:lnTo>
                    <a:pt x="123229" y="62731"/>
                  </a:lnTo>
                  <a:lnTo>
                    <a:pt x="123229" y="0"/>
                  </a:lnTo>
                  <a:lnTo>
                    <a:pt x="0" y="0"/>
                  </a:lnTo>
                  <a:lnTo>
                    <a:pt x="0" y="62731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42204" y="1572780"/>
              <a:ext cx="3067050" cy="47471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61762" y="1603121"/>
              <a:ext cx="3031998" cy="441325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2223516" y="2121395"/>
            <a:ext cx="4542790" cy="481330"/>
            <a:chOff x="2223516" y="2121395"/>
            <a:chExt cx="4542790" cy="481330"/>
          </a:xfrm>
        </p:grpSpPr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3516" y="2121395"/>
              <a:ext cx="2405634" cy="48083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43074" y="2151761"/>
              <a:ext cx="2370328" cy="4474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32960" y="2124456"/>
              <a:ext cx="1960626" cy="4777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51629" y="2154301"/>
              <a:ext cx="1925955" cy="4448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98919" y="2121395"/>
              <a:ext cx="166877" cy="48083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627494" y="2160905"/>
              <a:ext cx="113664" cy="429259"/>
            </a:xfrm>
            <a:custGeom>
              <a:avLst/>
              <a:gdLst/>
              <a:ahLst/>
              <a:cxnLst/>
              <a:rect l="l" t="t" r="r" b="b"/>
              <a:pathLst>
                <a:path w="113665" h="429260">
                  <a:moveTo>
                    <a:pt x="42672" y="0"/>
                  </a:moveTo>
                  <a:lnTo>
                    <a:pt x="0" y="0"/>
                  </a:lnTo>
                  <a:lnTo>
                    <a:pt x="14120" y="32625"/>
                  </a:lnTo>
                  <a:lnTo>
                    <a:pt x="25812" y="62690"/>
                  </a:lnTo>
                  <a:lnTo>
                    <a:pt x="41909" y="115189"/>
                  </a:lnTo>
                  <a:lnTo>
                    <a:pt x="50482" y="164036"/>
                  </a:lnTo>
                  <a:lnTo>
                    <a:pt x="53339" y="215646"/>
                  </a:lnTo>
                  <a:lnTo>
                    <a:pt x="53149" y="228677"/>
                  </a:lnTo>
                  <a:lnTo>
                    <a:pt x="50291" y="266700"/>
                  </a:lnTo>
                  <a:lnTo>
                    <a:pt x="43666" y="305633"/>
                  </a:lnTo>
                  <a:lnTo>
                    <a:pt x="33877" y="345344"/>
                  </a:lnTo>
                  <a:lnTo>
                    <a:pt x="16240" y="393985"/>
                  </a:lnTo>
                  <a:lnTo>
                    <a:pt x="507" y="429133"/>
                  </a:lnTo>
                  <a:lnTo>
                    <a:pt x="43814" y="429133"/>
                  </a:lnTo>
                  <a:lnTo>
                    <a:pt x="76755" y="370458"/>
                  </a:lnTo>
                  <a:lnTo>
                    <a:pt x="98932" y="311023"/>
                  </a:lnTo>
                  <a:lnTo>
                    <a:pt x="109966" y="259334"/>
                  </a:lnTo>
                  <a:lnTo>
                    <a:pt x="113664" y="211074"/>
                  </a:lnTo>
                  <a:lnTo>
                    <a:pt x="112498" y="183453"/>
                  </a:lnTo>
                  <a:lnTo>
                    <a:pt x="103163" y="128831"/>
                  </a:lnTo>
                  <a:lnTo>
                    <a:pt x="84730" y="75330"/>
                  </a:lnTo>
                  <a:lnTo>
                    <a:pt x="58580" y="24380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27494" y="2160905"/>
              <a:ext cx="113664" cy="429259"/>
            </a:xfrm>
            <a:custGeom>
              <a:avLst/>
              <a:gdLst/>
              <a:ahLst/>
              <a:cxnLst/>
              <a:rect l="l" t="t" r="r" b="b"/>
              <a:pathLst>
                <a:path w="113665" h="429260">
                  <a:moveTo>
                    <a:pt x="0" y="0"/>
                  </a:moveTo>
                  <a:lnTo>
                    <a:pt x="42672" y="0"/>
                  </a:lnTo>
                  <a:lnTo>
                    <a:pt x="58580" y="24380"/>
                  </a:lnTo>
                  <a:lnTo>
                    <a:pt x="84730" y="75330"/>
                  </a:lnTo>
                  <a:lnTo>
                    <a:pt x="103163" y="128831"/>
                  </a:lnTo>
                  <a:lnTo>
                    <a:pt x="112498" y="183453"/>
                  </a:lnTo>
                  <a:lnTo>
                    <a:pt x="113664" y="211074"/>
                  </a:lnTo>
                  <a:lnTo>
                    <a:pt x="112738" y="234763"/>
                  </a:lnTo>
                  <a:lnTo>
                    <a:pt x="105360" y="284761"/>
                  </a:lnTo>
                  <a:lnTo>
                    <a:pt x="89195" y="340836"/>
                  </a:lnTo>
                  <a:lnTo>
                    <a:pt x="61624" y="399891"/>
                  </a:lnTo>
                  <a:lnTo>
                    <a:pt x="43814" y="429133"/>
                  </a:lnTo>
                  <a:lnTo>
                    <a:pt x="507" y="429133"/>
                  </a:lnTo>
                  <a:lnTo>
                    <a:pt x="9058" y="410392"/>
                  </a:lnTo>
                  <a:lnTo>
                    <a:pt x="16240" y="393985"/>
                  </a:lnTo>
                  <a:lnTo>
                    <a:pt x="30281" y="357175"/>
                  </a:lnTo>
                  <a:lnTo>
                    <a:pt x="40639" y="319278"/>
                  </a:lnTo>
                  <a:lnTo>
                    <a:pt x="48480" y="279344"/>
                  </a:lnTo>
                  <a:lnTo>
                    <a:pt x="53149" y="228677"/>
                  </a:lnTo>
                  <a:lnTo>
                    <a:pt x="53339" y="215646"/>
                  </a:lnTo>
                  <a:lnTo>
                    <a:pt x="52625" y="189501"/>
                  </a:lnTo>
                  <a:lnTo>
                    <a:pt x="46910" y="139261"/>
                  </a:lnTo>
                  <a:lnTo>
                    <a:pt x="35075" y="90207"/>
                  </a:lnTo>
                  <a:lnTo>
                    <a:pt x="14120" y="32625"/>
                  </a:lnTo>
                  <a:lnTo>
                    <a:pt x="0" y="0"/>
                  </a:lnTo>
                  <a:close/>
                </a:path>
              </a:pathLst>
            </a:custGeom>
            <a:ln w="18288">
              <a:solidFill>
                <a:srgbClr val="244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1577"/>
            <a:ext cx="9144000" cy="1534160"/>
            <a:chOff x="0" y="71577"/>
            <a:chExt cx="9144000" cy="1534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928" y="353580"/>
              <a:ext cx="2227326" cy="4701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009" y="387730"/>
              <a:ext cx="2188972" cy="4323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4683" y="353580"/>
              <a:ext cx="2141982" cy="4701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54275" y="396366"/>
              <a:ext cx="2087245" cy="414655"/>
            </a:xfrm>
            <a:custGeom>
              <a:avLst/>
              <a:gdLst/>
              <a:ahLst/>
              <a:cxnLst/>
              <a:rect l="l" t="t" r="r" b="b"/>
              <a:pathLst>
                <a:path w="2087245" h="414655">
                  <a:moveTo>
                    <a:pt x="1893570" y="117729"/>
                  </a:moveTo>
                  <a:lnTo>
                    <a:pt x="1819783" y="117729"/>
                  </a:lnTo>
                  <a:lnTo>
                    <a:pt x="1819783" y="407670"/>
                  </a:lnTo>
                  <a:lnTo>
                    <a:pt x="1893570" y="407670"/>
                  </a:lnTo>
                  <a:lnTo>
                    <a:pt x="1963137" y="299847"/>
                  </a:lnTo>
                  <a:lnTo>
                    <a:pt x="1893570" y="299847"/>
                  </a:lnTo>
                  <a:lnTo>
                    <a:pt x="1893570" y="117729"/>
                  </a:lnTo>
                  <a:close/>
                </a:path>
                <a:path w="2087245" h="414655">
                  <a:moveTo>
                    <a:pt x="2086864" y="222250"/>
                  </a:moveTo>
                  <a:lnTo>
                    <a:pt x="2013203" y="222250"/>
                  </a:lnTo>
                  <a:lnTo>
                    <a:pt x="2013203" y="407670"/>
                  </a:lnTo>
                  <a:lnTo>
                    <a:pt x="2086864" y="407670"/>
                  </a:lnTo>
                  <a:lnTo>
                    <a:pt x="2086864" y="222250"/>
                  </a:lnTo>
                  <a:close/>
                </a:path>
                <a:path w="2087245" h="414655">
                  <a:moveTo>
                    <a:pt x="2086864" y="117729"/>
                  </a:moveTo>
                  <a:lnTo>
                    <a:pt x="2011552" y="117729"/>
                  </a:lnTo>
                  <a:lnTo>
                    <a:pt x="1893570" y="299847"/>
                  </a:lnTo>
                  <a:lnTo>
                    <a:pt x="1963137" y="299847"/>
                  </a:lnTo>
                  <a:lnTo>
                    <a:pt x="2013203" y="222250"/>
                  </a:lnTo>
                  <a:lnTo>
                    <a:pt x="2086864" y="222250"/>
                  </a:lnTo>
                  <a:lnTo>
                    <a:pt x="2086864" y="117729"/>
                  </a:lnTo>
                  <a:close/>
                </a:path>
                <a:path w="2087245" h="414655">
                  <a:moveTo>
                    <a:pt x="1730883" y="117729"/>
                  </a:moveTo>
                  <a:lnTo>
                    <a:pt x="1654048" y="117729"/>
                  </a:lnTo>
                  <a:lnTo>
                    <a:pt x="1654048" y="407670"/>
                  </a:lnTo>
                  <a:lnTo>
                    <a:pt x="1730883" y="407670"/>
                  </a:lnTo>
                  <a:lnTo>
                    <a:pt x="1730883" y="117729"/>
                  </a:lnTo>
                  <a:close/>
                </a:path>
                <a:path w="2087245" h="414655">
                  <a:moveTo>
                    <a:pt x="1377314" y="117729"/>
                  </a:moveTo>
                  <a:lnTo>
                    <a:pt x="1300607" y="117729"/>
                  </a:lnTo>
                  <a:lnTo>
                    <a:pt x="1300607" y="407670"/>
                  </a:lnTo>
                  <a:lnTo>
                    <a:pt x="1377314" y="407670"/>
                  </a:lnTo>
                  <a:lnTo>
                    <a:pt x="1377314" y="285877"/>
                  </a:lnTo>
                  <a:lnTo>
                    <a:pt x="1564132" y="285877"/>
                  </a:lnTo>
                  <a:lnTo>
                    <a:pt x="1564132" y="223900"/>
                  </a:lnTo>
                  <a:lnTo>
                    <a:pt x="1377314" y="223900"/>
                  </a:lnTo>
                  <a:lnTo>
                    <a:pt x="1377314" y="117729"/>
                  </a:lnTo>
                  <a:close/>
                </a:path>
                <a:path w="2087245" h="414655">
                  <a:moveTo>
                    <a:pt x="1564132" y="285877"/>
                  </a:moveTo>
                  <a:lnTo>
                    <a:pt x="1487170" y="285877"/>
                  </a:lnTo>
                  <a:lnTo>
                    <a:pt x="1487170" y="407670"/>
                  </a:lnTo>
                  <a:lnTo>
                    <a:pt x="1564132" y="407670"/>
                  </a:lnTo>
                  <a:lnTo>
                    <a:pt x="1564132" y="285877"/>
                  </a:lnTo>
                  <a:close/>
                </a:path>
                <a:path w="2087245" h="414655">
                  <a:moveTo>
                    <a:pt x="1564132" y="117729"/>
                  </a:moveTo>
                  <a:lnTo>
                    <a:pt x="1487170" y="117729"/>
                  </a:lnTo>
                  <a:lnTo>
                    <a:pt x="1487170" y="223900"/>
                  </a:lnTo>
                  <a:lnTo>
                    <a:pt x="1564132" y="223900"/>
                  </a:lnTo>
                  <a:lnTo>
                    <a:pt x="1564132" y="117729"/>
                  </a:lnTo>
                  <a:close/>
                </a:path>
                <a:path w="2087245" h="414655">
                  <a:moveTo>
                    <a:pt x="1026795" y="117729"/>
                  </a:moveTo>
                  <a:lnTo>
                    <a:pt x="950087" y="117729"/>
                  </a:lnTo>
                  <a:lnTo>
                    <a:pt x="950087" y="407670"/>
                  </a:lnTo>
                  <a:lnTo>
                    <a:pt x="1026795" y="407670"/>
                  </a:lnTo>
                  <a:lnTo>
                    <a:pt x="1026795" y="285877"/>
                  </a:lnTo>
                  <a:lnTo>
                    <a:pt x="1213612" y="285877"/>
                  </a:lnTo>
                  <a:lnTo>
                    <a:pt x="1213612" y="223900"/>
                  </a:lnTo>
                  <a:lnTo>
                    <a:pt x="1026795" y="223900"/>
                  </a:lnTo>
                  <a:lnTo>
                    <a:pt x="1026795" y="117729"/>
                  </a:lnTo>
                  <a:close/>
                </a:path>
                <a:path w="2087245" h="414655">
                  <a:moveTo>
                    <a:pt x="1213612" y="285877"/>
                  </a:moveTo>
                  <a:lnTo>
                    <a:pt x="1136650" y="285877"/>
                  </a:lnTo>
                  <a:lnTo>
                    <a:pt x="1136650" y="407670"/>
                  </a:lnTo>
                  <a:lnTo>
                    <a:pt x="1213612" y="407670"/>
                  </a:lnTo>
                  <a:lnTo>
                    <a:pt x="1213612" y="285877"/>
                  </a:lnTo>
                  <a:close/>
                </a:path>
                <a:path w="2087245" h="414655">
                  <a:moveTo>
                    <a:pt x="1213612" y="117729"/>
                  </a:moveTo>
                  <a:lnTo>
                    <a:pt x="1136650" y="117729"/>
                  </a:lnTo>
                  <a:lnTo>
                    <a:pt x="1136650" y="223900"/>
                  </a:lnTo>
                  <a:lnTo>
                    <a:pt x="1213612" y="223900"/>
                  </a:lnTo>
                  <a:lnTo>
                    <a:pt x="1213612" y="117729"/>
                  </a:lnTo>
                  <a:close/>
                </a:path>
                <a:path w="2087245" h="414655">
                  <a:moveTo>
                    <a:pt x="862202" y="117729"/>
                  </a:moveTo>
                  <a:lnTo>
                    <a:pt x="785368" y="117729"/>
                  </a:lnTo>
                  <a:lnTo>
                    <a:pt x="785368" y="407670"/>
                  </a:lnTo>
                  <a:lnTo>
                    <a:pt x="862202" y="407670"/>
                  </a:lnTo>
                  <a:lnTo>
                    <a:pt x="862202" y="117729"/>
                  </a:lnTo>
                  <a:close/>
                </a:path>
                <a:path w="2087245" h="414655">
                  <a:moveTo>
                    <a:pt x="586105" y="111125"/>
                  </a:moveTo>
                  <a:lnTo>
                    <a:pt x="528018" y="121126"/>
                  </a:lnTo>
                  <a:lnTo>
                    <a:pt x="483362" y="151130"/>
                  </a:lnTo>
                  <a:lnTo>
                    <a:pt x="454898" y="199120"/>
                  </a:lnTo>
                  <a:lnTo>
                    <a:pt x="445388" y="263017"/>
                  </a:lnTo>
                  <a:lnTo>
                    <a:pt x="447748" y="296545"/>
                  </a:lnTo>
                  <a:lnTo>
                    <a:pt x="466659" y="352117"/>
                  </a:lnTo>
                  <a:lnTo>
                    <a:pt x="503787" y="391717"/>
                  </a:lnTo>
                  <a:lnTo>
                    <a:pt x="554511" y="411771"/>
                  </a:lnTo>
                  <a:lnTo>
                    <a:pt x="584707" y="414274"/>
                  </a:lnTo>
                  <a:lnTo>
                    <a:pt x="611284" y="412609"/>
                  </a:lnTo>
                  <a:lnTo>
                    <a:pt x="655913" y="399325"/>
                  </a:lnTo>
                  <a:lnTo>
                    <a:pt x="689302" y="372915"/>
                  </a:lnTo>
                  <a:lnTo>
                    <a:pt x="703445" y="351663"/>
                  </a:lnTo>
                  <a:lnTo>
                    <a:pt x="588263" y="351663"/>
                  </a:lnTo>
                  <a:lnTo>
                    <a:pt x="574355" y="350349"/>
                  </a:lnTo>
                  <a:lnTo>
                    <a:pt x="541655" y="330454"/>
                  </a:lnTo>
                  <a:lnTo>
                    <a:pt x="525456" y="281465"/>
                  </a:lnTo>
                  <a:lnTo>
                    <a:pt x="524382" y="257556"/>
                  </a:lnTo>
                  <a:lnTo>
                    <a:pt x="525434" y="235981"/>
                  </a:lnTo>
                  <a:lnTo>
                    <a:pt x="541401" y="191262"/>
                  </a:lnTo>
                  <a:lnTo>
                    <a:pt x="587120" y="171450"/>
                  </a:lnTo>
                  <a:lnTo>
                    <a:pt x="701857" y="171450"/>
                  </a:lnTo>
                  <a:lnTo>
                    <a:pt x="697166" y="162718"/>
                  </a:lnTo>
                  <a:lnTo>
                    <a:pt x="670306" y="133985"/>
                  </a:lnTo>
                  <a:lnTo>
                    <a:pt x="633634" y="116840"/>
                  </a:lnTo>
                  <a:lnTo>
                    <a:pt x="611227" y="112553"/>
                  </a:lnTo>
                  <a:lnTo>
                    <a:pt x="586105" y="111125"/>
                  </a:lnTo>
                  <a:close/>
                </a:path>
                <a:path w="2087245" h="414655">
                  <a:moveTo>
                    <a:pt x="643636" y="296545"/>
                  </a:moveTo>
                  <a:lnTo>
                    <a:pt x="624077" y="339344"/>
                  </a:lnTo>
                  <a:lnTo>
                    <a:pt x="588263" y="351663"/>
                  </a:lnTo>
                  <a:lnTo>
                    <a:pt x="703445" y="351663"/>
                  </a:lnTo>
                  <a:lnTo>
                    <a:pt x="711833" y="333759"/>
                  </a:lnTo>
                  <a:lnTo>
                    <a:pt x="719074" y="309372"/>
                  </a:lnTo>
                  <a:lnTo>
                    <a:pt x="643636" y="296545"/>
                  </a:lnTo>
                  <a:close/>
                </a:path>
                <a:path w="2087245" h="414655">
                  <a:moveTo>
                    <a:pt x="701857" y="171450"/>
                  </a:moveTo>
                  <a:lnTo>
                    <a:pt x="587120" y="171450"/>
                  </a:lnTo>
                  <a:lnTo>
                    <a:pt x="597404" y="172166"/>
                  </a:lnTo>
                  <a:lnTo>
                    <a:pt x="606710" y="174323"/>
                  </a:lnTo>
                  <a:lnTo>
                    <a:pt x="637051" y="206420"/>
                  </a:lnTo>
                  <a:lnTo>
                    <a:pt x="639572" y="217043"/>
                  </a:lnTo>
                  <a:lnTo>
                    <a:pt x="715263" y="203454"/>
                  </a:lnTo>
                  <a:lnTo>
                    <a:pt x="707310" y="181598"/>
                  </a:lnTo>
                  <a:lnTo>
                    <a:pt x="701857" y="171450"/>
                  </a:lnTo>
                  <a:close/>
                </a:path>
                <a:path w="2087245" h="414655">
                  <a:moveTo>
                    <a:pt x="193548" y="508"/>
                  </a:moveTo>
                  <a:lnTo>
                    <a:pt x="147574" y="4492"/>
                  </a:lnTo>
                  <a:lnTo>
                    <a:pt x="107314" y="16383"/>
                  </a:lnTo>
                  <a:lnTo>
                    <a:pt x="67595" y="41046"/>
                  </a:lnTo>
                  <a:lnTo>
                    <a:pt x="34417" y="78263"/>
                  </a:lnTo>
                  <a:lnTo>
                    <a:pt x="10287" y="129295"/>
                  </a:lnTo>
                  <a:lnTo>
                    <a:pt x="1143" y="180592"/>
                  </a:lnTo>
                  <a:lnTo>
                    <a:pt x="0" y="209931"/>
                  </a:lnTo>
                  <a:lnTo>
                    <a:pt x="3288" y="255174"/>
                  </a:lnTo>
                  <a:lnTo>
                    <a:pt x="13160" y="295275"/>
                  </a:lnTo>
                  <a:lnTo>
                    <a:pt x="29628" y="330231"/>
                  </a:lnTo>
                  <a:lnTo>
                    <a:pt x="81301" y="383881"/>
                  </a:lnTo>
                  <a:lnTo>
                    <a:pt x="152306" y="411122"/>
                  </a:lnTo>
                  <a:lnTo>
                    <a:pt x="194691" y="414528"/>
                  </a:lnTo>
                  <a:lnTo>
                    <a:pt x="236577" y="411100"/>
                  </a:lnTo>
                  <a:lnTo>
                    <a:pt x="274034" y="400827"/>
                  </a:lnTo>
                  <a:lnTo>
                    <a:pt x="307062" y="383720"/>
                  </a:lnTo>
                  <a:lnTo>
                    <a:pt x="335661" y="359791"/>
                  </a:lnTo>
                  <a:lnTo>
                    <a:pt x="346654" y="345440"/>
                  </a:lnTo>
                  <a:lnTo>
                    <a:pt x="194437" y="345440"/>
                  </a:lnTo>
                  <a:lnTo>
                    <a:pt x="171313" y="343249"/>
                  </a:lnTo>
                  <a:lnTo>
                    <a:pt x="131446" y="325723"/>
                  </a:lnTo>
                  <a:lnTo>
                    <a:pt x="100939" y="290738"/>
                  </a:lnTo>
                  <a:lnTo>
                    <a:pt x="85266" y="239200"/>
                  </a:lnTo>
                  <a:lnTo>
                    <a:pt x="83358" y="208025"/>
                  </a:lnTo>
                  <a:lnTo>
                    <a:pt x="83379" y="206121"/>
                  </a:lnTo>
                  <a:lnTo>
                    <a:pt x="90931" y="146859"/>
                  </a:lnTo>
                  <a:lnTo>
                    <a:pt x="113792" y="103886"/>
                  </a:lnTo>
                  <a:lnTo>
                    <a:pt x="149256" y="78168"/>
                  </a:lnTo>
                  <a:lnTo>
                    <a:pt x="194437" y="69596"/>
                  </a:lnTo>
                  <a:lnTo>
                    <a:pt x="346138" y="69596"/>
                  </a:lnTo>
                  <a:lnTo>
                    <a:pt x="335152" y="55372"/>
                  </a:lnTo>
                  <a:lnTo>
                    <a:pt x="306437" y="31369"/>
                  </a:lnTo>
                  <a:lnTo>
                    <a:pt x="273256" y="14224"/>
                  </a:lnTo>
                  <a:lnTo>
                    <a:pt x="235622" y="3937"/>
                  </a:lnTo>
                  <a:lnTo>
                    <a:pt x="193548" y="508"/>
                  </a:lnTo>
                  <a:close/>
                </a:path>
                <a:path w="2087245" h="414655">
                  <a:moveTo>
                    <a:pt x="346138" y="69596"/>
                  </a:moveTo>
                  <a:lnTo>
                    <a:pt x="194437" y="69596"/>
                  </a:lnTo>
                  <a:lnTo>
                    <a:pt x="218174" y="71715"/>
                  </a:lnTo>
                  <a:lnTo>
                    <a:pt x="239458" y="78073"/>
                  </a:lnTo>
                  <a:lnTo>
                    <a:pt x="274574" y="103505"/>
                  </a:lnTo>
                  <a:lnTo>
                    <a:pt x="297211" y="146097"/>
                  </a:lnTo>
                  <a:lnTo>
                    <a:pt x="304800" y="206121"/>
                  </a:lnTo>
                  <a:lnTo>
                    <a:pt x="302851" y="238793"/>
                  </a:lnTo>
                  <a:lnTo>
                    <a:pt x="287333" y="291042"/>
                  </a:lnTo>
                  <a:lnTo>
                    <a:pt x="257212" y="325883"/>
                  </a:lnTo>
                  <a:lnTo>
                    <a:pt x="217537" y="343271"/>
                  </a:lnTo>
                  <a:lnTo>
                    <a:pt x="194437" y="345440"/>
                  </a:lnTo>
                  <a:lnTo>
                    <a:pt x="346654" y="345440"/>
                  </a:lnTo>
                  <a:lnTo>
                    <a:pt x="358683" y="329737"/>
                  </a:lnTo>
                  <a:lnTo>
                    <a:pt x="375158" y="294433"/>
                  </a:lnTo>
                  <a:lnTo>
                    <a:pt x="385060" y="253867"/>
                  </a:lnTo>
                  <a:lnTo>
                    <a:pt x="388366" y="208025"/>
                  </a:lnTo>
                  <a:lnTo>
                    <a:pt x="385034" y="161831"/>
                  </a:lnTo>
                  <a:lnTo>
                    <a:pt x="375046" y="120983"/>
                  </a:lnTo>
                  <a:lnTo>
                    <a:pt x="358415" y="85492"/>
                  </a:lnTo>
                  <a:lnTo>
                    <a:pt x="346138" y="69596"/>
                  </a:lnTo>
                  <a:close/>
                </a:path>
                <a:path w="2087245" h="414655">
                  <a:moveTo>
                    <a:pt x="1730883" y="7366"/>
                  </a:moveTo>
                  <a:lnTo>
                    <a:pt x="1654048" y="7366"/>
                  </a:lnTo>
                  <a:lnTo>
                    <a:pt x="1654048" y="78359"/>
                  </a:lnTo>
                  <a:lnTo>
                    <a:pt x="1730883" y="78359"/>
                  </a:lnTo>
                  <a:lnTo>
                    <a:pt x="1730883" y="7366"/>
                  </a:lnTo>
                  <a:close/>
                </a:path>
                <a:path w="2087245" h="414655">
                  <a:moveTo>
                    <a:pt x="862202" y="7366"/>
                  </a:moveTo>
                  <a:lnTo>
                    <a:pt x="785368" y="7366"/>
                  </a:lnTo>
                  <a:lnTo>
                    <a:pt x="785368" y="78359"/>
                  </a:lnTo>
                  <a:lnTo>
                    <a:pt x="862202" y="78359"/>
                  </a:lnTo>
                  <a:lnTo>
                    <a:pt x="862202" y="7366"/>
                  </a:lnTo>
                  <a:close/>
                </a:path>
                <a:path w="2087245" h="414655">
                  <a:moveTo>
                    <a:pt x="1908048" y="0"/>
                  </a:moveTo>
                  <a:lnTo>
                    <a:pt x="1870583" y="0"/>
                  </a:lnTo>
                  <a:lnTo>
                    <a:pt x="1873492" y="17573"/>
                  </a:lnTo>
                  <a:lnTo>
                    <a:pt x="1896745" y="58293"/>
                  </a:lnTo>
                  <a:lnTo>
                    <a:pt x="1938518" y="78170"/>
                  </a:lnTo>
                  <a:lnTo>
                    <a:pt x="1955800" y="79502"/>
                  </a:lnTo>
                  <a:lnTo>
                    <a:pt x="1973137" y="78170"/>
                  </a:lnTo>
                  <a:lnTo>
                    <a:pt x="2014982" y="58293"/>
                  </a:lnTo>
                  <a:lnTo>
                    <a:pt x="2029433" y="39243"/>
                  </a:lnTo>
                  <a:lnTo>
                    <a:pt x="1955800" y="39243"/>
                  </a:lnTo>
                  <a:lnTo>
                    <a:pt x="1945302" y="38623"/>
                  </a:lnTo>
                  <a:lnTo>
                    <a:pt x="1912429" y="17049"/>
                  </a:lnTo>
                  <a:lnTo>
                    <a:pt x="1909619" y="9120"/>
                  </a:lnTo>
                  <a:lnTo>
                    <a:pt x="1908048" y="0"/>
                  </a:lnTo>
                  <a:close/>
                </a:path>
                <a:path w="2087245" h="414655">
                  <a:moveTo>
                    <a:pt x="2041016" y="0"/>
                  </a:moveTo>
                  <a:lnTo>
                    <a:pt x="2003678" y="0"/>
                  </a:lnTo>
                  <a:lnTo>
                    <a:pt x="2002107" y="9120"/>
                  </a:lnTo>
                  <a:lnTo>
                    <a:pt x="1999297" y="17049"/>
                  </a:lnTo>
                  <a:lnTo>
                    <a:pt x="1966352" y="38623"/>
                  </a:lnTo>
                  <a:lnTo>
                    <a:pt x="1955800" y="39243"/>
                  </a:lnTo>
                  <a:lnTo>
                    <a:pt x="2029433" y="39243"/>
                  </a:lnTo>
                  <a:lnTo>
                    <a:pt x="2032904" y="33147"/>
                  </a:lnTo>
                  <a:lnTo>
                    <a:pt x="2038181" y="17573"/>
                  </a:lnTo>
                  <a:lnTo>
                    <a:pt x="2041016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54275" y="396875"/>
              <a:ext cx="2087245" cy="414020"/>
            </a:xfrm>
            <a:custGeom>
              <a:avLst/>
              <a:gdLst/>
              <a:ahLst/>
              <a:cxnLst/>
              <a:rect l="l" t="t" r="r" b="b"/>
              <a:pathLst>
                <a:path w="2087245" h="414020">
                  <a:moveTo>
                    <a:pt x="1819783" y="117221"/>
                  </a:moveTo>
                  <a:lnTo>
                    <a:pt x="1893570" y="117221"/>
                  </a:lnTo>
                  <a:lnTo>
                    <a:pt x="1893570" y="299338"/>
                  </a:lnTo>
                  <a:lnTo>
                    <a:pt x="2011552" y="117221"/>
                  </a:lnTo>
                  <a:lnTo>
                    <a:pt x="2086864" y="117221"/>
                  </a:lnTo>
                  <a:lnTo>
                    <a:pt x="2086864" y="407162"/>
                  </a:lnTo>
                  <a:lnTo>
                    <a:pt x="2013203" y="407162"/>
                  </a:lnTo>
                  <a:lnTo>
                    <a:pt x="2013203" y="221741"/>
                  </a:lnTo>
                  <a:lnTo>
                    <a:pt x="1893570" y="407162"/>
                  </a:lnTo>
                  <a:lnTo>
                    <a:pt x="1819783" y="407162"/>
                  </a:lnTo>
                  <a:lnTo>
                    <a:pt x="1819783" y="117221"/>
                  </a:lnTo>
                  <a:close/>
                </a:path>
                <a:path w="2087245" h="414020">
                  <a:moveTo>
                    <a:pt x="1654048" y="117221"/>
                  </a:moveTo>
                  <a:lnTo>
                    <a:pt x="1730883" y="117221"/>
                  </a:lnTo>
                  <a:lnTo>
                    <a:pt x="1730883" y="407162"/>
                  </a:lnTo>
                  <a:lnTo>
                    <a:pt x="1654048" y="407162"/>
                  </a:lnTo>
                  <a:lnTo>
                    <a:pt x="1654048" y="117221"/>
                  </a:lnTo>
                  <a:close/>
                </a:path>
                <a:path w="2087245" h="414020">
                  <a:moveTo>
                    <a:pt x="1300607" y="117221"/>
                  </a:moveTo>
                  <a:lnTo>
                    <a:pt x="1377314" y="117221"/>
                  </a:lnTo>
                  <a:lnTo>
                    <a:pt x="1377314" y="223392"/>
                  </a:lnTo>
                  <a:lnTo>
                    <a:pt x="1487170" y="223392"/>
                  </a:lnTo>
                  <a:lnTo>
                    <a:pt x="1487170" y="117221"/>
                  </a:lnTo>
                  <a:lnTo>
                    <a:pt x="1564132" y="117221"/>
                  </a:lnTo>
                  <a:lnTo>
                    <a:pt x="1564132" y="407162"/>
                  </a:lnTo>
                  <a:lnTo>
                    <a:pt x="1487170" y="407162"/>
                  </a:lnTo>
                  <a:lnTo>
                    <a:pt x="1487170" y="285369"/>
                  </a:lnTo>
                  <a:lnTo>
                    <a:pt x="1377314" y="285369"/>
                  </a:lnTo>
                  <a:lnTo>
                    <a:pt x="1377314" y="407162"/>
                  </a:lnTo>
                  <a:lnTo>
                    <a:pt x="1300607" y="407162"/>
                  </a:lnTo>
                  <a:lnTo>
                    <a:pt x="1300607" y="117221"/>
                  </a:lnTo>
                  <a:close/>
                </a:path>
                <a:path w="2087245" h="414020">
                  <a:moveTo>
                    <a:pt x="950087" y="117221"/>
                  </a:moveTo>
                  <a:lnTo>
                    <a:pt x="1026795" y="117221"/>
                  </a:lnTo>
                  <a:lnTo>
                    <a:pt x="1026795" y="223392"/>
                  </a:lnTo>
                  <a:lnTo>
                    <a:pt x="1136650" y="223392"/>
                  </a:lnTo>
                  <a:lnTo>
                    <a:pt x="1136650" y="117221"/>
                  </a:lnTo>
                  <a:lnTo>
                    <a:pt x="1213612" y="117221"/>
                  </a:lnTo>
                  <a:lnTo>
                    <a:pt x="1213612" y="407162"/>
                  </a:lnTo>
                  <a:lnTo>
                    <a:pt x="1136650" y="407162"/>
                  </a:lnTo>
                  <a:lnTo>
                    <a:pt x="1136650" y="285369"/>
                  </a:lnTo>
                  <a:lnTo>
                    <a:pt x="1026795" y="285369"/>
                  </a:lnTo>
                  <a:lnTo>
                    <a:pt x="1026795" y="407162"/>
                  </a:lnTo>
                  <a:lnTo>
                    <a:pt x="950087" y="407162"/>
                  </a:lnTo>
                  <a:lnTo>
                    <a:pt x="950087" y="117221"/>
                  </a:lnTo>
                  <a:close/>
                </a:path>
                <a:path w="2087245" h="414020">
                  <a:moveTo>
                    <a:pt x="785368" y="117221"/>
                  </a:moveTo>
                  <a:lnTo>
                    <a:pt x="862202" y="117221"/>
                  </a:lnTo>
                  <a:lnTo>
                    <a:pt x="862202" y="407162"/>
                  </a:lnTo>
                  <a:lnTo>
                    <a:pt x="785368" y="407162"/>
                  </a:lnTo>
                  <a:lnTo>
                    <a:pt x="785368" y="117221"/>
                  </a:lnTo>
                  <a:close/>
                </a:path>
                <a:path w="2087245" h="414020">
                  <a:moveTo>
                    <a:pt x="586105" y="110616"/>
                  </a:moveTo>
                  <a:lnTo>
                    <a:pt x="633634" y="116332"/>
                  </a:lnTo>
                  <a:lnTo>
                    <a:pt x="670306" y="133476"/>
                  </a:lnTo>
                  <a:lnTo>
                    <a:pt x="697166" y="162210"/>
                  </a:lnTo>
                  <a:lnTo>
                    <a:pt x="715263" y="202946"/>
                  </a:lnTo>
                  <a:lnTo>
                    <a:pt x="639572" y="216535"/>
                  </a:lnTo>
                  <a:lnTo>
                    <a:pt x="637051" y="205912"/>
                  </a:lnTo>
                  <a:lnTo>
                    <a:pt x="633317" y="196707"/>
                  </a:lnTo>
                  <a:lnTo>
                    <a:pt x="597404" y="171658"/>
                  </a:lnTo>
                  <a:lnTo>
                    <a:pt x="587120" y="170941"/>
                  </a:lnTo>
                  <a:lnTo>
                    <a:pt x="573547" y="172180"/>
                  </a:lnTo>
                  <a:lnTo>
                    <a:pt x="533919" y="202326"/>
                  </a:lnTo>
                  <a:lnTo>
                    <a:pt x="524382" y="257048"/>
                  </a:lnTo>
                  <a:lnTo>
                    <a:pt x="525456" y="280957"/>
                  </a:lnTo>
                  <a:lnTo>
                    <a:pt x="541655" y="329946"/>
                  </a:lnTo>
                  <a:lnTo>
                    <a:pt x="574355" y="349841"/>
                  </a:lnTo>
                  <a:lnTo>
                    <a:pt x="588263" y="351154"/>
                  </a:lnTo>
                  <a:lnTo>
                    <a:pt x="598646" y="350391"/>
                  </a:lnTo>
                  <a:lnTo>
                    <a:pt x="635904" y="321865"/>
                  </a:lnTo>
                  <a:lnTo>
                    <a:pt x="643636" y="296037"/>
                  </a:lnTo>
                  <a:lnTo>
                    <a:pt x="719074" y="308863"/>
                  </a:lnTo>
                  <a:lnTo>
                    <a:pt x="701913" y="354425"/>
                  </a:lnTo>
                  <a:lnTo>
                    <a:pt x="673988" y="387223"/>
                  </a:lnTo>
                  <a:lnTo>
                    <a:pt x="635015" y="407114"/>
                  </a:lnTo>
                  <a:lnTo>
                    <a:pt x="584707" y="413765"/>
                  </a:lnTo>
                  <a:lnTo>
                    <a:pt x="554511" y="411263"/>
                  </a:lnTo>
                  <a:lnTo>
                    <a:pt x="503787" y="391209"/>
                  </a:lnTo>
                  <a:lnTo>
                    <a:pt x="466659" y="351609"/>
                  </a:lnTo>
                  <a:lnTo>
                    <a:pt x="447748" y="296035"/>
                  </a:lnTo>
                  <a:lnTo>
                    <a:pt x="445388" y="262509"/>
                  </a:lnTo>
                  <a:lnTo>
                    <a:pt x="447768" y="228578"/>
                  </a:lnTo>
                  <a:lnTo>
                    <a:pt x="466766" y="172622"/>
                  </a:lnTo>
                  <a:lnTo>
                    <a:pt x="504005" y="133119"/>
                  </a:lnTo>
                  <a:lnTo>
                    <a:pt x="555388" y="113117"/>
                  </a:lnTo>
                  <a:lnTo>
                    <a:pt x="586105" y="110616"/>
                  </a:lnTo>
                  <a:close/>
                </a:path>
                <a:path w="2087245" h="414020">
                  <a:moveTo>
                    <a:pt x="194437" y="69087"/>
                  </a:moveTo>
                  <a:lnTo>
                    <a:pt x="149256" y="77660"/>
                  </a:lnTo>
                  <a:lnTo>
                    <a:pt x="113792" y="103377"/>
                  </a:lnTo>
                  <a:lnTo>
                    <a:pt x="90931" y="146351"/>
                  </a:lnTo>
                  <a:lnTo>
                    <a:pt x="83312" y="206755"/>
                  </a:lnTo>
                  <a:lnTo>
                    <a:pt x="85266" y="238692"/>
                  </a:lnTo>
                  <a:lnTo>
                    <a:pt x="100939" y="290230"/>
                  </a:lnTo>
                  <a:lnTo>
                    <a:pt x="131446" y="325215"/>
                  </a:lnTo>
                  <a:lnTo>
                    <a:pt x="171313" y="342741"/>
                  </a:lnTo>
                  <a:lnTo>
                    <a:pt x="194437" y="344932"/>
                  </a:lnTo>
                  <a:lnTo>
                    <a:pt x="217537" y="342763"/>
                  </a:lnTo>
                  <a:lnTo>
                    <a:pt x="257212" y="325375"/>
                  </a:lnTo>
                  <a:lnTo>
                    <a:pt x="287333" y="290534"/>
                  </a:lnTo>
                  <a:lnTo>
                    <a:pt x="302851" y="238285"/>
                  </a:lnTo>
                  <a:lnTo>
                    <a:pt x="304800" y="205612"/>
                  </a:lnTo>
                  <a:lnTo>
                    <a:pt x="302898" y="173416"/>
                  </a:lnTo>
                  <a:lnTo>
                    <a:pt x="287762" y="122120"/>
                  </a:lnTo>
                  <a:lnTo>
                    <a:pt x="258266" y="88161"/>
                  </a:lnTo>
                  <a:lnTo>
                    <a:pt x="218174" y="71207"/>
                  </a:lnTo>
                  <a:lnTo>
                    <a:pt x="194437" y="69087"/>
                  </a:lnTo>
                  <a:close/>
                </a:path>
                <a:path w="2087245" h="414020">
                  <a:moveTo>
                    <a:pt x="1654048" y="6858"/>
                  </a:moveTo>
                  <a:lnTo>
                    <a:pt x="1730883" y="6858"/>
                  </a:lnTo>
                  <a:lnTo>
                    <a:pt x="1730883" y="77850"/>
                  </a:lnTo>
                  <a:lnTo>
                    <a:pt x="1654048" y="77850"/>
                  </a:lnTo>
                  <a:lnTo>
                    <a:pt x="1654048" y="6858"/>
                  </a:lnTo>
                  <a:close/>
                </a:path>
                <a:path w="2087245" h="414020">
                  <a:moveTo>
                    <a:pt x="785368" y="6858"/>
                  </a:moveTo>
                  <a:lnTo>
                    <a:pt x="862202" y="6858"/>
                  </a:lnTo>
                  <a:lnTo>
                    <a:pt x="862202" y="77850"/>
                  </a:lnTo>
                  <a:lnTo>
                    <a:pt x="785368" y="77850"/>
                  </a:lnTo>
                  <a:lnTo>
                    <a:pt x="785368" y="6858"/>
                  </a:lnTo>
                  <a:close/>
                </a:path>
                <a:path w="2087245" h="414020">
                  <a:moveTo>
                    <a:pt x="193548" y="0"/>
                  </a:moveTo>
                  <a:lnTo>
                    <a:pt x="235622" y="3428"/>
                  </a:lnTo>
                  <a:lnTo>
                    <a:pt x="273256" y="13715"/>
                  </a:lnTo>
                  <a:lnTo>
                    <a:pt x="335152" y="54863"/>
                  </a:lnTo>
                  <a:lnTo>
                    <a:pt x="375046" y="120475"/>
                  </a:lnTo>
                  <a:lnTo>
                    <a:pt x="385034" y="161323"/>
                  </a:lnTo>
                  <a:lnTo>
                    <a:pt x="388366" y="207517"/>
                  </a:lnTo>
                  <a:lnTo>
                    <a:pt x="385060" y="253359"/>
                  </a:lnTo>
                  <a:lnTo>
                    <a:pt x="375158" y="293925"/>
                  </a:lnTo>
                  <a:lnTo>
                    <a:pt x="358683" y="329229"/>
                  </a:lnTo>
                  <a:lnTo>
                    <a:pt x="307062" y="383212"/>
                  </a:lnTo>
                  <a:lnTo>
                    <a:pt x="236577" y="410592"/>
                  </a:lnTo>
                  <a:lnTo>
                    <a:pt x="194691" y="414020"/>
                  </a:lnTo>
                  <a:lnTo>
                    <a:pt x="152306" y="410614"/>
                  </a:lnTo>
                  <a:lnTo>
                    <a:pt x="114506" y="400399"/>
                  </a:lnTo>
                  <a:lnTo>
                    <a:pt x="52705" y="359537"/>
                  </a:lnTo>
                  <a:lnTo>
                    <a:pt x="13160" y="294766"/>
                  </a:lnTo>
                  <a:lnTo>
                    <a:pt x="3288" y="254666"/>
                  </a:lnTo>
                  <a:lnTo>
                    <a:pt x="0" y="209423"/>
                  </a:lnTo>
                  <a:lnTo>
                    <a:pt x="1143" y="180084"/>
                  </a:lnTo>
                  <a:lnTo>
                    <a:pt x="10287" y="128787"/>
                  </a:lnTo>
                  <a:lnTo>
                    <a:pt x="25745" y="91876"/>
                  </a:lnTo>
                  <a:lnTo>
                    <a:pt x="55499" y="51942"/>
                  </a:lnTo>
                  <a:lnTo>
                    <a:pt x="93503" y="22492"/>
                  </a:lnTo>
                  <a:lnTo>
                    <a:pt x="147574" y="3984"/>
                  </a:lnTo>
                  <a:lnTo>
                    <a:pt x="193548" y="0"/>
                  </a:lnTo>
                  <a:close/>
                </a:path>
              </a:pathLst>
            </a:custGeom>
            <a:ln w="1828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5714" y="387223"/>
              <a:ext cx="188722" cy="977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71644" y="361200"/>
              <a:ext cx="1428750" cy="5661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92726" y="394589"/>
              <a:ext cx="1390396" cy="5289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03847" y="361200"/>
              <a:ext cx="2326386" cy="5661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4167" y="394589"/>
              <a:ext cx="2289429" cy="5289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69435" y="1031747"/>
              <a:ext cx="816101" cy="5737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899789" y="1074293"/>
              <a:ext cx="759460" cy="518159"/>
            </a:xfrm>
            <a:custGeom>
              <a:avLst/>
              <a:gdLst/>
              <a:ahLst/>
              <a:cxnLst/>
              <a:rect l="l" t="t" r="r" b="b"/>
              <a:pathLst>
                <a:path w="759460" h="518159">
                  <a:moveTo>
                    <a:pt x="759333" y="110362"/>
                  </a:moveTo>
                  <a:lnTo>
                    <a:pt x="682498" y="110362"/>
                  </a:lnTo>
                  <a:lnTo>
                    <a:pt x="682498" y="400304"/>
                  </a:lnTo>
                  <a:lnTo>
                    <a:pt x="759333" y="400304"/>
                  </a:lnTo>
                  <a:lnTo>
                    <a:pt x="759333" y="110362"/>
                  </a:lnTo>
                  <a:close/>
                </a:path>
                <a:path w="759460" h="518159">
                  <a:moveTo>
                    <a:pt x="18669" y="453263"/>
                  </a:moveTo>
                  <a:lnTo>
                    <a:pt x="25400" y="513461"/>
                  </a:lnTo>
                  <a:lnTo>
                    <a:pt x="68834" y="518033"/>
                  </a:lnTo>
                  <a:lnTo>
                    <a:pt x="79501" y="517747"/>
                  </a:lnTo>
                  <a:lnTo>
                    <a:pt x="124063" y="507825"/>
                  </a:lnTo>
                  <a:lnTo>
                    <a:pt x="158369" y="478663"/>
                  </a:lnTo>
                  <a:lnTo>
                    <a:pt x="170262" y="456819"/>
                  </a:lnTo>
                  <a:lnTo>
                    <a:pt x="51181" y="456819"/>
                  </a:lnTo>
                  <a:lnTo>
                    <a:pt x="43707" y="456602"/>
                  </a:lnTo>
                  <a:lnTo>
                    <a:pt x="35782" y="455945"/>
                  </a:lnTo>
                  <a:lnTo>
                    <a:pt x="27428" y="454836"/>
                  </a:lnTo>
                  <a:lnTo>
                    <a:pt x="18669" y="453263"/>
                  </a:lnTo>
                  <a:close/>
                </a:path>
                <a:path w="759460" h="518159">
                  <a:moveTo>
                    <a:pt x="81661" y="110362"/>
                  </a:moveTo>
                  <a:lnTo>
                    <a:pt x="0" y="110362"/>
                  </a:lnTo>
                  <a:lnTo>
                    <a:pt x="110362" y="401193"/>
                  </a:lnTo>
                  <a:lnTo>
                    <a:pt x="106572" y="412765"/>
                  </a:lnTo>
                  <a:lnTo>
                    <a:pt x="83417" y="448032"/>
                  </a:lnTo>
                  <a:lnTo>
                    <a:pt x="51181" y="456819"/>
                  </a:lnTo>
                  <a:lnTo>
                    <a:pt x="170262" y="456819"/>
                  </a:lnTo>
                  <a:lnTo>
                    <a:pt x="172567" y="451856"/>
                  </a:lnTo>
                  <a:lnTo>
                    <a:pt x="177546" y="439928"/>
                  </a:lnTo>
                  <a:lnTo>
                    <a:pt x="195834" y="389382"/>
                  </a:lnTo>
                  <a:lnTo>
                    <a:pt x="222704" y="316230"/>
                  </a:lnTo>
                  <a:lnTo>
                    <a:pt x="151130" y="316230"/>
                  </a:lnTo>
                  <a:lnTo>
                    <a:pt x="81661" y="110362"/>
                  </a:lnTo>
                  <a:close/>
                </a:path>
                <a:path w="759460" h="518159">
                  <a:moveTo>
                    <a:pt x="298323" y="110362"/>
                  </a:moveTo>
                  <a:lnTo>
                    <a:pt x="218821" y="110362"/>
                  </a:lnTo>
                  <a:lnTo>
                    <a:pt x="151130" y="316230"/>
                  </a:lnTo>
                  <a:lnTo>
                    <a:pt x="222704" y="316230"/>
                  </a:lnTo>
                  <a:lnTo>
                    <a:pt x="298323" y="110362"/>
                  </a:lnTo>
                  <a:close/>
                </a:path>
                <a:path w="759460" h="518159">
                  <a:moveTo>
                    <a:pt x="483235" y="103759"/>
                  </a:moveTo>
                  <a:lnTo>
                    <a:pt x="425148" y="113760"/>
                  </a:lnTo>
                  <a:lnTo>
                    <a:pt x="380491" y="143764"/>
                  </a:lnTo>
                  <a:lnTo>
                    <a:pt x="352028" y="191754"/>
                  </a:lnTo>
                  <a:lnTo>
                    <a:pt x="342519" y="255651"/>
                  </a:lnTo>
                  <a:lnTo>
                    <a:pt x="344878" y="289179"/>
                  </a:lnTo>
                  <a:lnTo>
                    <a:pt x="363789" y="344751"/>
                  </a:lnTo>
                  <a:lnTo>
                    <a:pt x="400917" y="384351"/>
                  </a:lnTo>
                  <a:lnTo>
                    <a:pt x="451641" y="404405"/>
                  </a:lnTo>
                  <a:lnTo>
                    <a:pt x="481838" y="406908"/>
                  </a:lnTo>
                  <a:lnTo>
                    <a:pt x="508414" y="405243"/>
                  </a:lnTo>
                  <a:lnTo>
                    <a:pt x="553043" y="391959"/>
                  </a:lnTo>
                  <a:lnTo>
                    <a:pt x="586432" y="365549"/>
                  </a:lnTo>
                  <a:lnTo>
                    <a:pt x="600575" y="344297"/>
                  </a:lnTo>
                  <a:lnTo>
                    <a:pt x="485394" y="344297"/>
                  </a:lnTo>
                  <a:lnTo>
                    <a:pt x="471485" y="342983"/>
                  </a:lnTo>
                  <a:lnTo>
                    <a:pt x="438785" y="323088"/>
                  </a:lnTo>
                  <a:lnTo>
                    <a:pt x="422586" y="274099"/>
                  </a:lnTo>
                  <a:lnTo>
                    <a:pt x="421513" y="250190"/>
                  </a:lnTo>
                  <a:lnTo>
                    <a:pt x="422564" y="228615"/>
                  </a:lnTo>
                  <a:lnTo>
                    <a:pt x="438531" y="183896"/>
                  </a:lnTo>
                  <a:lnTo>
                    <a:pt x="484250" y="164084"/>
                  </a:lnTo>
                  <a:lnTo>
                    <a:pt x="598987" y="164084"/>
                  </a:lnTo>
                  <a:lnTo>
                    <a:pt x="594296" y="155352"/>
                  </a:lnTo>
                  <a:lnTo>
                    <a:pt x="567436" y="126619"/>
                  </a:lnTo>
                  <a:lnTo>
                    <a:pt x="530764" y="109474"/>
                  </a:lnTo>
                  <a:lnTo>
                    <a:pt x="508357" y="105187"/>
                  </a:lnTo>
                  <a:lnTo>
                    <a:pt x="483235" y="103759"/>
                  </a:lnTo>
                  <a:close/>
                </a:path>
                <a:path w="759460" h="518159">
                  <a:moveTo>
                    <a:pt x="540765" y="289179"/>
                  </a:moveTo>
                  <a:lnTo>
                    <a:pt x="521081" y="331978"/>
                  </a:lnTo>
                  <a:lnTo>
                    <a:pt x="485394" y="344297"/>
                  </a:lnTo>
                  <a:lnTo>
                    <a:pt x="600575" y="344297"/>
                  </a:lnTo>
                  <a:lnTo>
                    <a:pt x="608963" y="326393"/>
                  </a:lnTo>
                  <a:lnTo>
                    <a:pt x="616203" y="302006"/>
                  </a:lnTo>
                  <a:lnTo>
                    <a:pt x="540765" y="289179"/>
                  </a:lnTo>
                  <a:close/>
                </a:path>
                <a:path w="759460" h="518159">
                  <a:moveTo>
                    <a:pt x="598987" y="164084"/>
                  </a:moveTo>
                  <a:lnTo>
                    <a:pt x="484250" y="164084"/>
                  </a:lnTo>
                  <a:lnTo>
                    <a:pt x="494534" y="164800"/>
                  </a:lnTo>
                  <a:lnTo>
                    <a:pt x="503840" y="166957"/>
                  </a:lnTo>
                  <a:lnTo>
                    <a:pt x="534181" y="199054"/>
                  </a:lnTo>
                  <a:lnTo>
                    <a:pt x="536701" y="209677"/>
                  </a:lnTo>
                  <a:lnTo>
                    <a:pt x="612394" y="196087"/>
                  </a:lnTo>
                  <a:lnTo>
                    <a:pt x="604440" y="174232"/>
                  </a:lnTo>
                  <a:lnTo>
                    <a:pt x="598987" y="164084"/>
                  </a:lnTo>
                  <a:close/>
                </a:path>
                <a:path w="759460" h="518159">
                  <a:moveTo>
                    <a:pt x="759333" y="0"/>
                  </a:moveTo>
                  <a:lnTo>
                    <a:pt x="682498" y="0"/>
                  </a:lnTo>
                  <a:lnTo>
                    <a:pt x="682498" y="70993"/>
                  </a:lnTo>
                  <a:lnTo>
                    <a:pt x="759333" y="70993"/>
                  </a:lnTo>
                  <a:lnTo>
                    <a:pt x="759333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99789" y="1074293"/>
              <a:ext cx="759460" cy="518159"/>
            </a:xfrm>
            <a:custGeom>
              <a:avLst/>
              <a:gdLst/>
              <a:ahLst/>
              <a:cxnLst/>
              <a:rect l="l" t="t" r="r" b="b"/>
              <a:pathLst>
                <a:path w="759460" h="518159">
                  <a:moveTo>
                    <a:pt x="682498" y="110362"/>
                  </a:moveTo>
                  <a:lnTo>
                    <a:pt x="759333" y="110362"/>
                  </a:lnTo>
                  <a:lnTo>
                    <a:pt x="759333" y="400304"/>
                  </a:lnTo>
                  <a:lnTo>
                    <a:pt x="682498" y="400304"/>
                  </a:lnTo>
                  <a:lnTo>
                    <a:pt x="682498" y="110362"/>
                  </a:lnTo>
                  <a:close/>
                </a:path>
                <a:path w="759460" h="518159">
                  <a:moveTo>
                    <a:pt x="0" y="110362"/>
                  </a:moveTo>
                  <a:lnTo>
                    <a:pt x="81661" y="110362"/>
                  </a:lnTo>
                  <a:lnTo>
                    <a:pt x="151130" y="316230"/>
                  </a:lnTo>
                  <a:lnTo>
                    <a:pt x="218821" y="110362"/>
                  </a:lnTo>
                  <a:lnTo>
                    <a:pt x="298323" y="110362"/>
                  </a:lnTo>
                  <a:lnTo>
                    <a:pt x="195834" y="389382"/>
                  </a:lnTo>
                  <a:lnTo>
                    <a:pt x="177546" y="439928"/>
                  </a:lnTo>
                  <a:lnTo>
                    <a:pt x="158369" y="478663"/>
                  </a:lnTo>
                  <a:lnTo>
                    <a:pt x="124063" y="507825"/>
                  </a:lnTo>
                  <a:lnTo>
                    <a:pt x="79501" y="517747"/>
                  </a:lnTo>
                  <a:lnTo>
                    <a:pt x="68834" y="518033"/>
                  </a:lnTo>
                  <a:lnTo>
                    <a:pt x="57832" y="517747"/>
                  </a:lnTo>
                  <a:lnTo>
                    <a:pt x="46926" y="516890"/>
                  </a:lnTo>
                  <a:lnTo>
                    <a:pt x="36115" y="515461"/>
                  </a:lnTo>
                  <a:lnTo>
                    <a:pt x="25400" y="513461"/>
                  </a:lnTo>
                  <a:lnTo>
                    <a:pt x="18669" y="453263"/>
                  </a:lnTo>
                  <a:lnTo>
                    <a:pt x="27428" y="454836"/>
                  </a:lnTo>
                  <a:lnTo>
                    <a:pt x="35782" y="455945"/>
                  </a:lnTo>
                  <a:lnTo>
                    <a:pt x="43707" y="456602"/>
                  </a:lnTo>
                  <a:lnTo>
                    <a:pt x="51181" y="456819"/>
                  </a:lnTo>
                  <a:lnTo>
                    <a:pt x="63656" y="455842"/>
                  </a:lnTo>
                  <a:lnTo>
                    <a:pt x="96754" y="432768"/>
                  </a:lnTo>
                  <a:lnTo>
                    <a:pt x="110362" y="401193"/>
                  </a:lnTo>
                  <a:lnTo>
                    <a:pt x="0" y="110362"/>
                  </a:lnTo>
                  <a:close/>
                </a:path>
                <a:path w="759460" h="518159">
                  <a:moveTo>
                    <a:pt x="483235" y="103759"/>
                  </a:moveTo>
                  <a:lnTo>
                    <a:pt x="530764" y="109474"/>
                  </a:lnTo>
                  <a:lnTo>
                    <a:pt x="567436" y="126619"/>
                  </a:lnTo>
                  <a:lnTo>
                    <a:pt x="594296" y="155352"/>
                  </a:lnTo>
                  <a:lnTo>
                    <a:pt x="612394" y="196087"/>
                  </a:lnTo>
                  <a:lnTo>
                    <a:pt x="536701" y="209677"/>
                  </a:lnTo>
                  <a:lnTo>
                    <a:pt x="534181" y="199054"/>
                  </a:lnTo>
                  <a:lnTo>
                    <a:pt x="530447" y="189849"/>
                  </a:lnTo>
                  <a:lnTo>
                    <a:pt x="494534" y="164800"/>
                  </a:lnTo>
                  <a:lnTo>
                    <a:pt x="484250" y="164084"/>
                  </a:lnTo>
                  <a:lnTo>
                    <a:pt x="470677" y="165322"/>
                  </a:lnTo>
                  <a:lnTo>
                    <a:pt x="431049" y="195468"/>
                  </a:lnTo>
                  <a:lnTo>
                    <a:pt x="421513" y="250190"/>
                  </a:lnTo>
                  <a:lnTo>
                    <a:pt x="422586" y="274099"/>
                  </a:lnTo>
                  <a:lnTo>
                    <a:pt x="438785" y="323088"/>
                  </a:lnTo>
                  <a:lnTo>
                    <a:pt x="471485" y="342983"/>
                  </a:lnTo>
                  <a:lnTo>
                    <a:pt x="485394" y="344297"/>
                  </a:lnTo>
                  <a:lnTo>
                    <a:pt x="495774" y="343533"/>
                  </a:lnTo>
                  <a:lnTo>
                    <a:pt x="533019" y="315007"/>
                  </a:lnTo>
                  <a:lnTo>
                    <a:pt x="540765" y="289179"/>
                  </a:lnTo>
                  <a:lnTo>
                    <a:pt x="616203" y="302006"/>
                  </a:lnTo>
                  <a:lnTo>
                    <a:pt x="599043" y="347567"/>
                  </a:lnTo>
                  <a:lnTo>
                    <a:pt x="571119" y="380365"/>
                  </a:lnTo>
                  <a:lnTo>
                    <a:pt x="532145" y="400256"/>
                  </a:lnTo>
                  <a:lnTo>
                    <a:pt x="481838" y="406908"/>
                  </a:lnTo>
                  <a:lnTo>
                    <a:pt x="451641" y="404405"/>
                  </a:lnTo>
                  <a:lnTo>
                    <a:pt x="400917" y="384351"/>
                  </a:lnTo>
                  <a:lnTo>
                    <a:pt x="363789" y="344751"/>
                  </a:lnTo>
                  <a:lnTo>
                    <a:pt x="344878" y="289177"/>
                  </a:lnTo>
                  <a:lnTo>
                    <a:pt x="342519" y="255651"/>
                  </a:lnTo>
                  <a:lnTo>
                    <a:pt x="344898" y="221720"/>
                  </a:lnTo>
                  <a:lnTo>
                    <a:pt x="363896" y="165764"/>
                  </a:lnTo>
                  <a:lnTo>
                    <a:pt x="401135" y="126261"/>
                  </a:lnTo>
                  <a:lnTo>
                    <a:pt x="452518" y="106259"/>
                  </a:lnTo>
                  <a:lnTo>
                    <a:pt x="483235" y="103759"/>
                  </a:lnTo>
                  <a:close/>
                </a:path>
                <a:path w="759460" h="518159">
                  <a:moveTo>
                    <a:pt x="682498" y="0"/>
                  </a:moveTo>
                  <a:lnTo>
                    <a:pt x="759333" y="0"/>
                  </a:lnTo>
                  <a:lnTo>
                    <a:pt x="759333" y="70993"/>
                  </a:lnTo>
                  <a:lnTo>
                    <a:pt x="682498" y="70993"/>
                  </a:lnTo>
                  <a:lnTo>
                    <a:pt x="682498" y="0"/>
                  </a:lnTo>
                  <a:close/>
                </a:path>
              </a:pathLst>
            </a:custGeom>
            <a:ln w="1828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09159" y="1162824"/>
              <a:ext cx="308610" cy="3055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38751" y="1206118"/>
              <a:ext cx="253746" cy="24942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38751" y="1206118"/>
              <a:ext cx="254000" cy="249554"/>
            </a:xfrm>
            <a:custGeom>
              <a:avLst/>
              <a:gdLst/>
              <a:ahLst/>
              <a:cxnLst/>
              <a:rect l="l" t="t" r="r" b="b"/>
              <a:pathLst>
                <a:path w="254000" h="249555">
                  <a:moveTo>
                    <a:pt x="107061" y="0"/>
                  </a:moveTo>
                  <a:lnTo>
                    <a:pt x="167386" y="0"/>
                  </a:lnTo>
                  <a:lnTo>
                    <a:pt x="253746" y="125983"/>
                  </a:lnTo>
                  <a:lnTo>
                    <a:pt x="167386" y="249427"/>
                  </a:lnTo>
                  <a:lnTo>
                    <a:pt x="107061" y="249427"/>
                  </a:lnTo>
                  <a:lnTo>
                    <a:pt x="178053" y="125983"/>
                  </a:lnTo>
                  <a:lnTo>
                    <a:pt x="107061" y="0"/>
                  </a:lnTo>
                  <a:close/>
                </a:path>
                <a:path w="254000" h="249555">
                  <a:moveTo>
                    <a:pt x="0" y="0"/>
                  </a:moveTo>
                  <a:lnTo>
                    <a:pt x="60451" y="0"/>
                  </a:lnTo>
                  <a:lnTo>
                    <a:pt x="146685" y="125983"/>
                  </a:lnTo>
                  <a:lnTo>
                    <a:pt x="60451" y="249427"/>
                  </a:lnTo>
                  <a:lnTo>
                    <a:pt x="0" y="249427"/>
                  </a:lnTo>
                  <a:lnTo>
                    <a:pt x="70993" y="125983"/>
                  </a:lnTo>
                  <a:lnTo>
                    <a:pt x="0" y="0"/>
                  </a:lnTo>
                  <a:close/>
                </a:path>
              </a:pathLst>
            </a:custGeom>
            <a:ln w="1828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167714" y="1012277"/>
            <a:ext cx="3793406" cy="5783706"/>
          </a:xfrm>
          <a:prstGeom prst="rect">
            <a:avLst/>
          </a:prstGeom>
        </p:spPr>
      </p:pic>
      <p:pic>
        <p:nvPicPr>
          <p:cNvPr id="5122" name="Picture 2" descr="C:\Users\Вчитель\Desktop\Screenshot_20220616-201700_Chrom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75" y="2209799"/>
            <a:ext cx="4889839" cy="45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читель\Desktop\Screenshot_20220616-201731_Chrom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019" y="4521941"/>
            <a:ext cx="3475101" cy="45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1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читель\Desktop\Screenshot_20220616-183245_Ch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71600"/>
            <a:ext cx="3886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читель\Desktop\Screenshot_20220616-182130_Chr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114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читель\Desktop\Screenshot_20220616-182815_Chr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" y="5448300"/>
            <a:ext cx="5257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990600" y="914400"/>
            <a:ext cx="3065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Голод… 26.11.2021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53000" y="13716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solidFill>
                  <a:srgbClr val="FF0000"/>
                </a:solidFill>
              </a:rPr>
              <a:t>А</a:t>
            </a:r>
            <a:r>
              <a:rPr lang="uk-UA" sz="2400" b="1" dirty="0" err="1" smtClean="0">
                <a:solidFill>
                  <a:srgbClr val="FF0000"/>
                </a:solidFill>
              </a:rPr>
              <a:t>вганістан</a:t>
            </a:r>
            <a:r>
              <a:rPr lang="uk-UA" sz="2400" b="1" dirty="0" smtClean="0">
                <a:solidFill>
                  <a:srgbClr val="FF0000"/>
                </a:solidFill>
              </a:rPr>
              <a:t> – біль і смуток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15.02.2022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715000" y="6400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Чорнобиль…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читель\Desktop\Screenshot_20220616-201857_Chrom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27" y="2712660"/>
            <a:ext cx="35052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" name="TextBox 7167"/>
          <p:cNvSpPr txBox="1"/>
          <p:nvPr/>
        </p:nvSpPr>
        <p:spPr>
          <a:xfrm>
            <a:off x="65622" y="1143000"/>
            <a:ext cx="3589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День людей похилого віку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04.10.2021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Вчитель\Desktop\Screenshot_20220616-181637_Chr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621412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читель\Desktop\Screenshot_20220616-182718_Chr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598" y="1676400"/>
            <a:ext cx="4773813" cy="36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9" name="TextBox 7168"/>
          <p:cNvSpPr txBox="1"/>
          <p:nvPr/>
        </p:nvSpPr>
        <p:spPr>
          <a:xfrm>
            <a:off x="533400" y="8153400"/>
            <a:ext cx="3121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Небесна сотня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18.02.2021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7173" name="TextBox 7172"/>
          <p:cNvSpPr txBox="1"/>
          <p:nvPr/>
        </p:nvSpPr>
        <p:spPr>
          <a:xfrm>
            <a:off x="3655126" y="1143000"/>
            <a:ext cx="515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Всеукраїнський тиждень права 10.12.2021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читель\Desktop\Screenshot_20220616-182331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505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читель\Desktop\Screenshot_20220616-182406_Chr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34734"/>
            <a:ext cx="29718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28600" y="5772834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День 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Валентина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14.02.2022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C:\Users\Вчитель\Desktop\IMG-1f3435d1efc0b38bb18326d8931db3f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981200"/>
            <a:ext cx="42100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029200" y="11430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День обіймів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17.02.2022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8197" name="Picture 5" descr="C:\Users\Вчитель\Desktop\IMG-b62e1f035054969d698318d01cb496a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417" y="5716170"/>
            <a:ext cx="3048000" cy="3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64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932164" y="0"/>
            <a:ext cx="212090" cy="6858000"/>
          </a:xfrm>
          <a:custGeom>
            <a:avLst/>
            <a:gdLst/>
            <a:ahLst/>
            <a:cxnLst/>
            <a:rect l="l" t="t" r="r" b="b"/>
            <a:pathLst>
              <a:path w="212090" h="6858000">
                <a:moveTo>
                  <a:pt x="211835" y="0"/>
                </a:moveTo>
                <a:lnTo>
                  <a:pt x="0" y="0"/>
                </a:lnTo>
                <a:lnTo>
                  <a:pt x="0" y="6858000"/>
                </a:lnTo>
                <a:lnTo>
                  <a:pt x="211835" y="6858000"/>
                </a:lnTo>
                <a:lnTo>
                  <a:pt x="211835" y="0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80085" cy="6858000"/>
          </a:xfrm>
          <a:custGeom>
            <a:avLst/>
            <a:gdLst/>
            <a:ahLst/>
            <a:cxnLst/>
            <a:rect l="l" t="t" r="r" b="b"/>
            <a:pathLst>
              <a:path w="680085" h="6858000">
                <a:moveTo>
                  <a:pt x="499313" y="0"/>
                </a:moveTo>
                <a:lnTo>
                  <a:pt x="0" y="0"/>
                </a:lnTo>
                <a:lnTo>
                  <a:pt x="0" y="6857999"/>
                </a:lnTo>
                <a:lnTo>
                  <a:pt x="499313" y="6857999"/>
                </a:lnTo>
                <a:lnTo>
                  <a:pt x="501112" y="6800907"/>
                </a:lnTo>
                <a:lnTo>
                  <a:pt x="506216" y="6750097"/>
                </a:lnTo>
                <a:lnTo>
                  <a:pt x="514183" y="6704731"/>
                </a:lnTo>
                <a:lnTo>
                  <a:pt x="524574" y="6663971"/>
                </a:lnTo>
                <a:lnTo>
                  <a:pt x="536948" y="6626980"/>
                </a:lnTo>
                <a:lnTo>
                  <a:pt x="565881" y="6560954"/>
                </a:lnTo>
                <a:lnTo>
                  <a:pt x="597457" y="6499954"/>
                </a:lnTo>
                <a:lnTo>
                  <a:pt x="613136" y="6469245"/>
                </a:lnTo>
                <a:lnTo>
                  <a:pt x="642069" y="6403219"/>
                </a:lnTo>
                <a:lnTo>
                  <a:pt x="654442" y="6366228"/>
                </a:lnTo>
                <a:lnTo>
                  <a:pt x="664833" y="6325468"/>
                </a:lnTo>
                <a:lnTo>
                  <a:pt x="672801" y="6280102"/>
                </a:lnTo>
                <a:lnTo>
                  <a:pt x="677904" y="6229291"/>
                </a:lnTo>
                <a:lnTo>
                  <a:pt x="679704" y="6172200"/>
                </a:lnTo>
                <a:lnTo>
                  <a:pt x="677904" y="6115108"/>
                </a:lnTo>
                <a:lnTo>
                  <a:pt x="672801" y="6064297"/>
                </a:lnTo>
                <a:lnTo>
                  <a:pt x="664833" y="6018931"/>
                </a:lnTo>
                <a:lnTo>
                  <a:pt x="654442" y="5978171"/>
                </a:lnTo>
                <a:lnTo>
                  <a:pt x="642069" y="5941180"/>
                </a:lnTo>
                <a:lnTo>
                  <a:pt x="613136" y="5875154"/>
                </a:lnTo>
                <a:lnTo>
                  <a:pt x="581559" y="5814154"/>
                </a:lnTo>
                <a:lnTo>
                  <a:pt x="565881" y="5783445"/>
                </a:lnTo>
                <a:lnTo>
                  <a:pt x="536948" y="5717419"/>
                </a:lnTo>
                <a:lnTo>
                  <a:pt x="524574" y="5680428"/>
                </a:lnTo>
                <a:lnTo>
                  <a:pt x="514183" y="5639668"/>
                </a:lnTo>
                <a:lnTo>
                  <a:pt x="506216" y="5594302"/>
                </a:lnTo>
                <a:lnTo>
                  <a:pt x="501112" y="5543491"/>
                </a:lnTo>
                <a:lnTo>
                  <a:pt x="499313" y="5486400"/>
                </a:lnTo>
                <a:lnTo>
                  <a:pt x="501112" y="5429308"/>
                </a:lnTo>
                <a:lnTo>
                  <a:pt x="506216" y="5378497"/>
                </a:lnTo>
                <a:lnTo>
                  <a:pt x="514183" y="5333131"/>
                </a:lnTo>
                <a:lnTo>
                  <a:pt x="524574" y="5292371"/>
                </a:lnTo>
                <a:lnTo>
                  <a:pt x="536948" y="5255380"/>
                </a:lnTo>
                <a:lnTo>
                  <a:pt x="565881" y="5189354"/>
                </a:lnTo>
                <a:lnTo>
                  <a:pt x="597457" y="5128354"/>
                </a:lnTo>
                <a:lnTo>
                  <a:pt x="613136" y="5097645"/>
                </a:lnTo>
                <a:lnTo>
                  <a:pt x="642069" y="5031619"/>
                </a:lnTo>
                <a:lnTo>
                  <a:pt x="654442" y="4994628"/>
                </a:lnTo>
                <a:lnTo>
                  <a:pt x="664833" y="4953868"/>
                </a:lnTo>
                <a:lnTo>
                  <a:pt x="672801" y="4908502"/>
                </a:lnTo>
                <a:lnTo>
                  <a:pt x="677904" y="4857691"/>
                </a:lnTo>
                <a:lnTo>
                  <a:pt x="679704" y="4800600"/>
                </a:lnTo>
                <a:lnTo>
                  <a:pt x="677904" y="4743508"/>
                </a:lnTo>
                <a:lnTo>
                  <a:pt x="672801" y="4692697"/>
                </a:lnTo>
                <a:lnTo>
                  <a:pt x="664833" y="4647331"/>
                </a:lnTo>
                <a:lnTo>
                  <a:pt x="654442" y="4606571"/>
                </a:lnTo>
                <a:lnTo>
                  <a:pt x="642069" y="4569580"/>
                </a:lnTo>
                <a:lnTo>
                  <a:pt x="613136" y="4503554"/>
                </a:lnTo>
                <a:lnTo>
                  <a:pt x="581559" y="4442554"/>
                </a:lnTo>
                <a:lnTo>
                  <a:pt x="565881" y="4411845"/>
                </a:lnTo>
                <a:lnTo>
                  <a:pt x="536948" y="4345819"/>
                </a:lnTo>
                <a:lnTo>
                  <a:pt x="524574" y="4308828"/>
                </a:lnTo>
                <a:lnTo>
                  <a:pt x="514183" y="4268068"/>
                </a:lnTo>
                <a:lnTo>
                  <a:pt x="506216" y="4222702"/>
                </a:lnTo>
                <a:lnTo>
                  <a:pt x="501112" y="4171891"/>
                </a:lnTo>
                <a:lnTo>
                  <a:pt x="499313" y="4114800"/>
                </a:lnTo>
                <a:lnTo>
                  <a:pt x="501112" y="4057708"/>
                </a:lnTo>
                <a:lnTo>
                  <a:pt x="506216" y="4006897"/>
                </a:lnTo>
                <a:lnTo>
                  <a:pt x="514183" y="3961531"/>
                </a:lnTo>
                <a:lnTo>
                  <a:pt x="524574" y="3920771"/>
                </a:lnTo>
                <a:lnTo>
                  <a:pt x="536948" y="3883780"/>
                </a:lnTo>
                <a:lnTo>
                  <a:pt x="565881" y="3817754"/>
                </a:lnTo>
                <a:lnTo>
                  <a:pt x="597457" y="3756754"/>
                </a:lnTo>
                <a:lnTo>
                  <a:pt x="613136" y="3726045"/>
                </a:lnTo>
                <a:lnTo>
                  <a:pt x="642069" y="3660019"/>
                </a:lnTo>
                <a:lnTo>
                  <a:pt x="654442" y="3623028"/>
                </a:lnTo>
                <a:lnTo>
                  <a:pt x="664833" y="3582268"/>
                </a:lnTo>
                <a:lnTo>
                  <a:pt x="672801" y="3536902"/>
                </a:lnTo>
                <a:lnTo>
                  <a:pt x="677904" y="3486091"/>
                </a:lnTo>
                <a:lnTo>
                  <a:pt x="679704" y="3429000"/>
                </a:lnTo>
                <a:lnTo>
                  <a:pt x="677904" y="3371908"/>
                </a:lnTo>
                <a:lnTo>
                  <a:pt x="672801" y="3321097"/>
                </a:lnTo>
                <a:lnTo>
                  <a:pt x="664833" y="3275731"/>
                </a:lnTo>
                <a:lnTo>
                  <a:pt x="654442" y="3234971"/>
                </a:lnTo>
                <a:lnTo>
                  <a:pt x="642069" y="3197980"/>
                </a:lnTo>
                <a:lnTo>
                  <a:pt x="613136" y="3131954"/>
                </a:lnTo>
                <a:lnTo>
                  <a:pt x="581559" y="3070954"/>
                </a:lnTo>
                <a:lnTo>
                  <a:pt x="565881" y="3040245"/>
                </a:lnTo>
                <a:lnTo>
                  <a:pt x="536948" y="2974219"/>
                </a:lnTo>
                <a:lnTo>
                  <a:pt x="524574" y="2937228"/>
                </a:lnTo>
                <a:lnTo>
                  <a:pt x="514183" y="2896468"/>
                </a:lnTo>
                <a:lnTo>
                  <a:pt x="506216" y="2851102"/>
                </a:lnTo>
                <a:lnTo>
                  <a:pt x="501112" y="2800291"/>
                </a:lnTo>
                <a:lnTo>
                  <a:pt x="499313" y="2743200"/>
                </a:lnTo>
                <a:lnTo>
                  <a:pt x="501112" y="2686108"/>
                </a:lnTo>
                <a:lnTo>
                  <a:pt x="506216" y="2635297"/>
                </a:lnTo>
                <a:lnTo>
                  <a:pt x="514183" y="2589931"/>
                </a:lnTo>
                <a:lnTo>
                  <a:pt x="524574" y="2549171"/>
                </a:lnTo>
                <a:lnTo>
                  <a:pt x="536948" y="2512180"/>
                </a:lnTo>
                <a:lnTo>
                  <a:pt x="565881" y="2446154"/>
                </a:lnTo>
                <a:lnTo>
                  <a:pt x="597457" y="2385154"/>
                </a:lnTo>
                <a:lnTo>
                  <a:pt x="613136" y="2354445"/>
                </a:lnTo>
                <a:lnTo>
                  <a:pt x="642069" y="2288419"/>
                </a:lnTo>
                <a:lnTo>
                  <a:pt x="654442" y="2251428"/>
                </a:lnTo>
                <a:lnTo>
                  <a:pt x="664833" y="2210668"/>
                </a:lnTo>
                <a:lnTo>
                  <a:pt x="672801" y="2165302"/>
                </a:lnTo>
                <a:lnTo>
                  <a:pt x="677904" y="2114491"/>
                </a:lnTo>
                <a:lnTo>
                  <a:pt x="679704" y="2057400"/>
                </a:lnTo>
                <a:lnTo>
                  <a:pt x="677904" y="2000308"/>
                </a:lnTo>
                <a:lnTo>
                  <a:pt x="672801" y="1949497"/>
                </a:lnTo>
                <a:lnTo>
                  <a:pt x="664833" y="1904131"/>
                </a:lnTo>
                <a:lnTo>
                  <a:pt x="654442" y="1863371"/>
                </a:lnTo>
                <a:lnTo>
                  <a:pt x="642069" y="1826380"/>
                </a:lnTo>
                <a:lnTo>
                  <a:pt x="613136" y="1760354"/>
                </a:lnTo>
                <a:lnTo>
                  <a:pt x="581559" y="1699354"/>
                </a:lnTo>
                <a:lnTo>
                  <a:pt x="565881" y="1668645"/>
                </a:lnTo>
                <a:lnTo>
                  <a:pt x="536948" y="1602619"/>
                </a:lnTo>
                <a:lnTo>
                  <a:pt x="524574" y="1565628"/>
                </a:lnTo>
                <a:lnTo>
                  <a:pt x="514183" y="1524868"/>
                </a:lnTo>
                <a:lnTo>
                  <a:pt x="506216" y="1479502"/>
                </a:lnTo>
                <a:lnTo>
                  <a:pt x="501112" y="1428691"/>
                </a:lnTo>
                <a:lnTo>
                  <a:pt x="499313" y="1371600"/>
                </a:lnTo>
                <a:lnTo>
                  <a:pt x="501112" y="1314508"/>
                </a:lnTo>
                <a:lnTo>
                  <a:pt x="506216" y="1263697"/>
                </a:lnTo>
                <a:lnTo>
                  <a:pt x="514183" y="1218331"/>
                </a:lnTo>
                <a:lnTo>
                  <a:pt x="524574" y="1177571"/>
                </a:lnTo>
                <a:lnTo>
                  <a:pt x="536948" y="1140580"/>
                </a:lnTo>
                <a:lnTo>
                  <a:pt x="565881" y="1074554"/>
                </a:lnTo>
                <a:lnTo>
                  <a:pt x="597457" y="1013554"/>
                </a:lnTo>
                <a:lnTo>
                  <a:pt x="613136" y="982845"/>
                </a:lnTo>
                <a:lnTo>
                  <a:pt x="642069" y="916819"/>
                </a:lnTo>
                <a:lnTo>
                  <a:pt x="654442" y="879828"/>
                </a:lnTo>
                <a:lnTo>
                  <a:pt x="664833" y="839068"/>
                </a:lnTo>
                <a:lnTo>
                  <a:pt x="672801" y="793702"/>
                </a:lnTo>
                <a:lnTo>
                  <a:pt x="677904" y="742891"/>
                </a:lnTo>
                <a:lnTo>
                  <a:pt x="679704" y="685800"/>
                </a:lnTo>
                <a:lnTo>
                  <a:pt x="677904" y="628708"/>
                </a:lnTo>
                <a:lnTo>
                  <a:pt x="672801" y="577897"/>
                </a:lnTo>
                <a:lnTo>
                  <a:pt x="664833" y="532531"/>
                </a:lnTo>
                <a:lnTo>
                  <a:pt x="654442" y="491771"/>
                </a:lnTo>
                <a:lnTo>
                  <a:pt x="642069" y="454780"/>
                </a:lnTo>
                <a:lnTo>
                  <a:pt x="613136" y="388754"/>
                </a:lnTo>
                <a:lnTo>
                  <a:pt x="581559" y="327754"/>
                </a:lnTo>
                <a:lnTo>
                  <a:pt x="565881" y="297045"/>
                </a:lnTo>
                <a:lnTo>
                  <a:pt x="536948" y="231019"/>
                </a:lnTo>
                <a:lnTo>
                  <a:pt x="524574" y="194028"/>
                </a:lnTo>
                <a:lnTo>
                  <a:pt x="514183" y="153268"/>
                </a:lnTo>
                <a:lnTo>
                  <a:pt x="506216" y="107902"/>
                </a:lnTo>
                <a:lnTo>
                  <a:pt x="501112" y="57091"/>
                </a:lnTo>
                <a:lnTo>
                  <a:pt x="499313" y="0"/>
                </a:lnTo>
                <a:close/>
              </a:path>
            </a:pathLst>
          </a:custGeom>
          <a:solidFill>
            <a:srgbClr val="455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6444" y="504444"/>
            <a:ext cx="7248525" cy="5416550"/>
          </a:xfrm>
          <a:custGeom>
            <a:avLst/>
            <a:gdLst/>
            <a:ahLst/>
            <a:cxnLst/>
            <a:rect l="l" t="t" r="r" b="b"/>
            <a:pathLst>
              <a:path w="7248525" h="5416550">
                <a:moveTo>
                  <a:pt x="7248144" y="0"/>
                </a:moveTo>
                <a:lnTo>
                  <a:pt x="0" y="0"/>
                </a:lnTo>
                <a:lnTo>
                  <a:pt x="0" y="5416296"/>
                </a:lnTo>
                <a:lnTo>
                  <a:pt x="7248144" y="5416296"/>
                </a:lnTo>
                <a:lnTo>
                  <a:pt x="7248144" y="0"/>
                </a:lnTo>
                <a:close/>
              </a:path>
            </a:pathLst>
          </a:custGeom>
          <a:solidFill>
            <a:srgbClr val="D5EA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3753" y="3759"/>
            <a:ext cx="8616492" cy="1279325"/>
          </a:xfrm>
          <a:prstGeom prst="rect">
            <a:avLst/>
          </a:prstGeom>
        </p:spPr>
        <p:txBody>
          <a:bodyPr vert="horz" wrap="square" lIns="0" tIns="535432" rIns="0" bIns="0" rtlCol="0">
            <a:spAutoFit/>
          </a:bodyPr>
          <a:lstStyle/>
          <a:p>
            <a:pPr marL="638175" algn="ctr">
              <a:lnSpc>
                <a:spcPct val="100000"/>
              </a:lnSpc>
              <a:spcBef>
                <a:spcPts val="100"/>
              </a:spcBef>
            </a:pPr>
            <a:r>
              <a:rPr sz="2400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Пріоритетні</a:t>
            </a:r>
            <a:r>
              <a:rPr sz="2400" u="sng" spc="-6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u="sng" spc="-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напрямки</a:t>
            </a:r>
            <a:endParaRPr sz="2400" u="sng" dirty="0">
              <a:latin typeface="Times New Roman" pitchFamily="18" charset="0"/>
              <a:cs typeface="Times New Roman" pitchFamily="18" charset="0"/>
            </a:endParaRPr>
          </a:p>
          <a:p>
            <a:pPr marL="637540" algn="ctr">
              <a:lnSpc>
                <a:spcPct val="100000"/>
              </a:lnSpc>
              <a:spcBef>
                <a:spcPts val="5"/>
              </a:spcBef>
            </a:pPr>
            <a:r>
              <a:rPr sz="2400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особистісного</a:t>
            </a:r>
            <a:r>
              <a:rPr sz="2400" u="sng" spc="-1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u="sng" spc="-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sz="2400" u="sng" spc="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u="sng" spc="-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здобувачів</a:t>
            </a:r>
            <a:r>
              <a:rPr sz="2400" u="sng" spc="-2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sz="2400" u="sng" dirty="0">
                <a:solidFill>
                  <a:srgbClr val="FF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  <a:endParaRPr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1261616"/>
            <a:ext cx="8305799" cy="7030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Творчість,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sz="2400" b="1" spc="3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мислення,</a:t>
            </a:r>
            <a:r>
              <a:rPr sz="2400" b="1" spc="3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уміння вирішувати</a:t>
            </a:r>
            <a:r>
              <a:rPr sz="2400" b="1" spc="4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проблеми.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Комунікативні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навички,</a:t>
            </a:r>
            <a:r>
              <a:rPr sz="2400" b="1" spc="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інформаційна</a:t>
            </a:r>
            <a:r>
              <a:rPr sz="2400" b="1" spc="2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медіа-грамотність.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державною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2400" b="1" spc="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іноземними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мовами.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sz="2400" b="1" spc="-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підприємницької</a:t>
            </a:r>
            <a:r>
              <a:rPr sz="2400" b="1" spc="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2400" b="1" spc="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фінансова</a:t>
            </a:r>
            <a:r>
              <a:rPr sz="2400" b="1" spc="2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грамотність.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Лідерство</a:t>
            </a:r>
            <a:r>
              <a:rPr sz="2400" b="1" spc="-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2400" b="1" spc="-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відповідальність.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Загальнокультурна</a:t>
            </a:r>
            <a:r>
              <a:rPr sz="2400" b="1" spc="-1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грамотність.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Char char="•"/>
            </a:pP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638810">
              <a:lnSpc>
                <a:spcPct val="100000"/>
              </a:lnSpc>
            </a:pPr>
            <a:r>
              <a:rPr sz="240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Умови </a:t>
            </a:r>
            <a:r>
              <a:rPr sz="2400" b="1" u="sng" spc="-1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професійного</a:t>
            </a:r>
            <a:r>
              <a:rPr sz="2400" b="1" u="sng" spc="3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u="sng" spc="-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sz="2400" b="1" u="sng" spc="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u="sng" spc="-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 pitchFamily="18" charset="0"/>
                <a:cs typeface="Times New Roman" pitchFamily="18" charset="0"/>
              </a:rPr>
              <a:t>педагогів:</a:t>
            </a:r>
            <a:endParaRPr sz="2400" u="sng" dirty="0">
              <a:latin typeface="Times New Roman" pitchFamily="18" charset="0"/>
              <a:cs typeface="Times New Roman" pitchFamily="18" charset="0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25"/>
              </a:spcBef>
              <a:buClr>
                <a:srgbClr val="0000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Безперервне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вчителів,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єдиного </a:t>
            </a:r>
            <a:r>
              <a:rPr sz="2400" b="1" spc="-434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інформаційного простору 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спілкування та 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обміну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досвідом 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колегами.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Участь педагогів 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професійних</a:t>
            </a:r>
            <a:r>
              <a:rPr sz="2400" b="1" spc="1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конкурсах,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програмах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обміну.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marR="6350" indent="-342900" algn="just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освітньому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інноваційних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технологій, </a:t>
            </a:r>
            <a:r>
              <a:rPr sz="2400" b="1" spc="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sz="2400" b="1" spc="-10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медіа-освіти.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Сертифікація</a:t>
            </a:r>
            <a:r>
              <a:rPr sz="2400" b="1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вчителів.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читель\Desktop\img_707475b5eb76c80d1fbceec97c1c5a3d_v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495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читель\Desktop\Screenshot_20220616-182444_Chr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135706"/>
            <a:ext cx="4267200" cy="27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28600" y="838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Міжнародний день рідної мови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91000" y="5181600"/>
            <a:ext cx="536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ДЕНЬ СОБОРНОСТІ 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УКРАЇНИ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9221" name="Picture 5" descr="C:\Users\Вчитель\Desktop\img_6467e500309dc8d3b5584df471944146_v (1)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6400799"/>
            <a:ext cx="3733800" cy="25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09600" y="5658653"/>
            <a:ext cx="398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День захисту дітей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38800" y="2057400"/>
            <a:ext cx="28450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ДЕНЬ </a:t>
            </a:r>
          </a:p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ВИШИВАНКИ</a:t>
            </a:r>
          </a:p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19.05.2022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1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9200" y="5562600"/>
            <a:ext cx="4114800" cy="2944366"/>
          </a:xfrm>
          <a:prstGeom prst="rect">
            <a:avLst/>
          </a:prstGeom>
        </p:spPr>
      </p:pic>
      <p:pic>
        <p:nvPicPr>
          <p:cNvPr id="10243" name="Picture 3" descr="C:\Users\Вчитель\Desktop\IMG-88109c2689e95789adecf578d59d9c5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2291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Вчитель\Desktop\IMG-f520f4144e6b2b06a4a6e7e8f40db8f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038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Вчитель\Desktop\IMG-8bb903324903be991698bdbf2dbd018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82816"/>
            <a:ext cx="48006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28600" y="1066800"/>
            <a:ext cx="5817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НОВОРІЧНО-РІЗДВЯНІ </a:t>
            </a:r>
          </a:p>
          <a:p>
            <a:r>
              <a:rPr lang="uk-UA" sz="3200" b="1" dirty="0" smtClean="0">
                <a:solidFill>
                  <a:srgbClr val="FF0000"/>
                </a:solidFill>
              </a:rPr>
              <a:t>СВЯТА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99616" cy="4098035"/>
          </a:xfrm>
          <a:prstGeom prst="rect">
            <a:avLst/>
          </a:prstGeom>
        </p:spPr>
      </p:pic>
      <p:pic>
        <p:nvPicPr>
          <p:cNvPr id="11266" name="Picture 2" descr="C:\Users\Вчитель\Desktop\20220615_113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7543800" cy="50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9201" y="15240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СВЯТО ОСТАННЬОГО ДЗВОНИКА</a:t>
            </a:r>
            <a:endParaRPr lang="uk-UA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05708" y="343662"/>
            <a:ext cx="359600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0175" algn="l"/>
              </a:tabLst>
            </a:pPr>
            <a:r>
              <a:rPr sz="3100" i="1" spc="-235" dirty="0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sz="4400" i="1" spc="-235" dirty="0">
                <a:solidFill>
                  <a:srgbClr val="FF0000"/>
                </a:solidFill>
                <a:latin typeface="Times New Roman"/>
                <a:cs typeface="Times New Roman"/>
              </a:rPr>
              <a:t>кції	</a:t>
            </a:r>
            <a:r>
              <a:rPr sz="4400" i="1" spc="-370" dirty="0">
                <a:solidFill>
                  <a:srgbClr val="FF0000"/>
                </a:solidFill>
                <a:latin typeface="Times New Roman"/>
                <a:cs typeface="Times New Roman"/>
              </a:rPr>
              <a:t>милосердя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793" y="1142238"/>
            <a:ext cx="8256905" cy="525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54785">
              <a:lnSpc>
                <a:spcPct val="100000"/>
              </a:lnSpc>
              <a:spcBef>
                <a:spcPts val="100"/>
              </a:spcBef>
              <a:tabLst>
                <a:tab pos="1760855" algn="l"/>
              </a:tabLst>
            </a:pPr>
            <a:endParaRPr lang="uk-UA" sz="2400" b="1" i="1" spc="-10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454785">
              <a:lnSpc>
                <a:spcPct val="100000"/>
              </a:lnSpc>
              <a:spcBef>
                <a:spcPts val="100"/>
              </a:spcBef>
              <a:tabLst>
                <a:tab pos="1760855" algn="l"/>
              </a:tabLst>
            </a:pPr>
            <a:endParaRPr lang="uk-UA" sz="2400" b="1" i="1" spc="-10" dirty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454785">
              <a:lnSpc>
                <a:spcPct val="100000"/>
              </a:lnSpc>
              <a:spcBef>
                <a:spcPts val="100"/>
              </a:spcBef>
              <a:tabLst>
                <a:tab pos="1760855" algn="l"/>
              </a:tabLst>
            </a:pPr>
            <a:r>
              <a:rPr sz="2400" b="1" i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«</a:t>
            </a:r>
            <a:r>
              <a:rPr sz="24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Захисникам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України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–наша</a:t>
            </a:r>
            <a:r>
              <a:rPr sz="24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шана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й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повага</a:t>
            </a:r>
            <a:r>
              <a:rPr sz="2400" b="1" i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».</a:t>
            </a:r>
            <a:endParaRPr lang="uk-UA" sz="2400" b="1" i="1" spc="-5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454785">
              <a:lnSpc>
                <a:spcPct val="100000"/>
              </a:lnSpc>
              <a:spcBef>
                <a:spcPts val="100"/>
              </a:spcBef>
              <a:tabLst>
                <a:tab pos="1760855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R="5080">
              <a:lnSpc>
                <a:spcPct val="100000"/>
              </a:lnSpc>
              <a:spcBef>
                <a:spcPts val="5"/>
              </a:spcBef>
              <a:tabLst>
                <a:tab pos="415290" algn="l"/>
              </a:tabLst>
            </a:pPr>
            <a:r>
              <a:rPr lang="uk-UA" sz="2600" dirty="0">
                <a:latin typeface="Times New Roman"/>
                <a:cs typeface="Times New Roman"/>
              </a:rPr>
              <a:t> </a:t>
            </a:r>
            <a:r>
              <a:rPr lang="uk-UA" sz="2600" dirty="0" smtClean="0">
                <a:latin typeface="Times New Roman"/>
                <a:cs typeface="Times New Roman"/>
              </a:rPr>
              <a:t>   </a:t>
            </a:r>
            <a:r>
              <a:rPr sz="2400" b="1" i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Благодійний</a:t>
            </a:r>
            <a:r>
              <a:rPr sz="2400" b="1" i="1" spc="1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ярмарок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 в</a:t>
            </a:r>
            <a:r>
              <a:rPr sz="2400" b="1" i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рамках</a:t>
            </a:r>
            <a:r>
              <a:rPr sz="2400" b="1" i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Всеукраїнської</a:t>
            </a:r>
            <a:r>
              <a:rPr sz="2400" b="1" i="1" spc="-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благодійної </a:t>
            </a:r>
            <a:r>
              <a:rPr sz="2400" b="1" i="1" spc="-5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акції</a:t>
            </a:r>
            <a:r>
              <a:rPr sz="2400" b="1" i="1" spc="-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«Серце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до </a:t>
            </a:r>
            <a:r>
              <a:rPr sz="24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серця</a:t>
            </a:r>
            <a:r>
              <a:rPr sz="24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»</a:t>
            </a:r>
            <a:endParaRPr lang="uk-UA" sz="2400" b="1" i="1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R="5080">
              <a:lnSpc>
                <a:spcPct val="100000"/>
              </a:lnSpc>
              <a:spcBef>
                <a:spcPts val="5"/>
              </a:spcBef>
              <a:tabLst>
                <a:tab pos="415290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12700" marR="448945">
              <a:lnSpc>
                <a:spcPct val="100000"/>
              </a:lnSpc>
              <a:tabLst>
                <a:tab pos="317500" algn="l"/>
              </a:tabLst>
            </a:pP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sz="2400" b="1" i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«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Запали  свічку»</a:t>
            </a:r>
            <a:r>
              <a:rPr sz="2400" b="1" i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0033CC"/>
                </a:solidFill>
                <a:latin typeface="Times New Roman"/>
                <a:cs typeface="Times New Roman"/>
              </a:rPr>
              <a:t>жертвам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40" dirty="0" err="1">
                <a:solidFill>
                  <a:srgbClr val="0033CC"/>
                </a:solidFill>
                <a:latin typeface="Times New Roman"/>
                <a:cs typeface="Times New Roman"/>
              </a:rPr>
              <a:t>Голодомору</a:t>
            </a:r>
            <a:r>
              <a:rPr sz="2400" b="1" i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32-33рр.</a:t>
            </a:r>
            <a:endParaRPr lang="uk-UA" sz="2400" b="1" i="1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 marR="448945">
              <a:lnSpc>
                <a:spcPct val="100000"/>
              </a:lnSpc>
              <a:tabLst>
                <a:tab pos="317500" algn="l"/>
              </a:tabLst>
            </a:pPr>
            <a:endParaRPr lang="uk-UA" sz="2400" dirty="0">
              <a:latin typeface="Times New Roman"/>
              <a:cs typeface="Times New Roman"/>
            </a:endParaRPr>
          </a:p>
          <a:p>
            <a:pPr marL="12700" marR="448945">
              <a:lnSpc>
                <a:spcPct val="100000"/>
              </a:lnSpc>
              <a:tabLst>
                <a:tab pos="317500" algn="l"/>
              </a:tabLst>
            </a:pPr>
            <a:r>
              <a:rPr sz="2400" b="1" i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До</a:t>
            </a:r>
            <a:r>
              <a:rPr sz="2400" b="1" i="1" spc="-1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Дня 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людей </a:t>
            </a:r>
            <a:r>
              <a:rPr sz="2400" b="1" i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похилого</a:t>
            </a:r>
            <a:r>
              <a:rPr sz="2400" b="1" i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віку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відвідано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найстаріших </a:t>
            </a:r>
            <a:r>
              <a:rPr sz="2400" b="1" i="1" spc="-5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20" dirty="0">
                <a:solidFill>
                  <a:srgbClr val="800000"/>
                </a:solidFill>
                <a:latin typeface="Times New Roman"/>
                <a:cs typeface="Times New Roman"/>
              </a:rPr>
              <a:t>жителів</a:t>
            </a: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25" dirty="0" err="1">
                <a:solidFill>
                  <a:srgbClr val="800000"/>
                </a:solidFill>
                <a:latin typeface="Times New Roman"/>
                <a:cs typeface="Times New Roman"/>
              </a:rPr>
              <a:t>села</a:t>
            </a:r>
            <a:r>
              <a:rPr sz="2400" b="1" i="1" spc="-25" dirty="0" smtClean="0">
                <a:solidFill>
                  <a:srgbClr val="800000"/>
                </a:solidFill>
                <a:latin typeface="Times New Roman"/>
                <a:cs typeface="Times New Roman"/>
              </a:rPr>
              <a:t>.</a:t>
            </a:r>
            <a:endParaRPr lang="uk-UA" sz="2400" b="1" i="1" spc="-25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12700" marR="448945">
              <a:lnSpc>
                <a:spcPct val="100000"/>
              </a:lnSpc>
              <a:tabLst>
                <a:tab pos="317500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12700" marR="201295">
              <a:lnSpc>
                <a:spcPct val="100000"/>
              </a:lnSpc>
              <a:tabLst>
                <a:tab pos="469265" algn="l"/>
                <a:tab pos="469900" algn="l"/>
                <a:tab pos="7726045" algn="l"/>
              </a:tabLst>
            </a:pP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Зі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б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рано й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40" dirty="0">
                <a:solidFill>
                  <a:srgbClr val="0033CC"/>
                </a:solidFill>
                <a:latin typeface="Times New Roman"/>
                <a:cs typeface="Times New Roman"/>
              </a:rPr>
              <a:t>з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дан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о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плас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т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и</a:t>
            </a:r>
            <a:r>
              <a:rPr sz="2400" b="1" i="1" spc="-105" dirty="0">
                <a:solidFill>
                  <a:srgbClr val="0033CC"/>
                </a:solidFill>
                <a:latin typeface="Times New Roman"/>
                <a:cs typeface="Times New Roman"/>
              </a:rPr>
              <a:t>к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ові кр</a:t>
            </a:r>
            <a:r>
              <a:rPr sz="24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и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ш</a:t>
            </a:r>
            <a:r>
              <a:rPr sz="2400" b="1" i="1" spc="-30" dirty="0">
                <a:solidFill>
                  <a:srgbClr val="0033CC"/>
                </a:solidFill>
                <a:latin typeface="Times New Roman"/>
                <a:cs typeface="Times New Roman"/>
              </a:rPr>
              <a:t>е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чки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дл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я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 переробк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и	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  </a:t>
            </a:r>
            <a:r>
              <a:rPr sz="2400" b="1" i="1" spc="-15" dirty="0">
                <a:solidFill>
                  <a:srgbClr val="0033CC"/>
                </a:solidFill>
                <a:latin typeface="Times New Roman"/>
                <a:cs typeface="Times New Roman"/>
              </a:rPr>
              <a:t>протези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інвалідам</a:t>
            </a:r>
            <a:r>
              <a:rPr sz="2400" b="1" i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30" dirty="0">
                <a:solidFill>
                  <a:srgbClr val="0033CC"/>
                </a:solidFill>
                <a:latin typeface="Times New Roman"/>
                <a:cs typeface="Times New Roman"/>
              </a:rPr>
              <a:t>АТО.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8744" y="1530096"/>
              <a:ext cx="688848" cy="55930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10030" y="175387"/>
            <a:ext cx="56337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" dirty="0">
                <a:solidFill>
                  <a:srgbClr val="FF0000"/>
                </a:solidFill>
                <a:latin typeface="Times New Roman"/>
                <a:cs typeface="Times New Roman"/>
              </a:rPr>
              <a:t>Гуртки</a:t>
            </a:r>
            <a:r>
              <a:rPr sz="44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за</a:t>
            </a:r>
            <a:r>
              <a:rPr sz="44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spc="5" dirty="0">
                <a:solidFill>
                  <a:srgbClr val="FF0000"/>
                </a:solidFill>
                <a:latin typeface="Times New Roman"/>
                <a:cs typeface="Times New Roman"/>
              </a:rPr>
              <a:t>інтересами: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2852" y="1674114"/>
            <a:ext cx="5176520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«</a:t>
            </a:r>
            <a:r>
              <a:rPr lang="uk-UA"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Умілі руки</a:t>
            </a: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»</a:t>
            </a:r>
            <a:endParaRPr sz="2400" dirty="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24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</a:t>
            </a:r>
            <a:r>
              <a:rPr lang="uk-UA" sz="24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Талановиті пальчики</a:t>
            </a: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»</a:t>
            </a:r>
            <a:endParaRPr sz="24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24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</a:t>
            </a:r>
            <a:r>
              <a:rPr lang="uk-UA" sz="2400" b="1" dirty="0" err="1" smtClean="0">
                <a:solidFill>
                  <a:srgbClr val="CC0000"/>
                </a:solidFill>
                <a:latin typeface="Times New Roman"/>
                <a:cs typeface="Times New Roman"/>
              </a:rPr>
              <a:t>Ручки-чомучки</a:t>
            </a: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»</a:t>
            </a:r>
            <a:endParaRPr sz="2400" dirty="0">
              <a:latin typeface="Times New Roman"/>
              <a:cs typeface="Times New Roman"/>
            </a:endParaRPr>
          </a:p>
          <a:p>
            <a:pPr marL="375285" indent="-3632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75920" algn="l"/>
              </a:tabLst>
            </a:pP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</a:t>
            </a:r>
            <a:r>
              <a:rPr lang="uk-UA"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Олімпійська надія</a:t>
            </a: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»</a:t>
            </a:r>
            <a:endParaRPr sz="2400" dirty="0">
              <a:latin typeface="Times New Roman"/>
              <a:cs typeface="Times New Roman"/>
            </a:endParaRPr>
          </a:p>
          <a:p>
            <a:pPr marL="375285" indent="-3632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75920" algn="l"/>
              </a:tabLst>
            </a:pPr>
            <a:r>
              <a:rPr sz="24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</a:t>
            </a:r>
            <a:r>
              <a:rPr lang="uk-UA" sz="24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Дослідники-пошуковці</a:t>
            </a: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»</a:t>
            </a:r>
            <a:endParaRPr sz="24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</a:t>
            </a:r>
            <a:r>
              <a:rPr lang="uk-UA"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Математична логіка</a:t>
            </a:r>
            <a:r>
              <a:rPr sz="24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»</a:t>
            </a:r>
            <a:endParaRPr sz="2400" dirty="0">
              <a:latin typeface="Times New Roman"/>
              <a:cs typeface="Times New Roman"/>
            </a:endParaRPr>
          </a:p>
          <a:p>
            <a:pPr marL="375285" indent="-3632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75920" algn="l"/>
              </a:tabLst>
            </a:pP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</a:t>
            </a:r>
            <a:r>
              <a:rPr lang="uk-UA"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У світі чарівного слова</a:t>
            </a:r>
            <a:r>
              <a:rPr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»</a:t>
            </a:r>
            <a:endParaRPr lang="uk-UA" sz="2400" b="1" spc="-5" dirty="0" smtClean="0">
              <a:solidFill>
                <a:srgbClr val="CC0000"/>
              </a:solidFill>
              <a:latin typeface="Times New Roman"/>
              <a:cs typeface="Times New Roman"/>
            </a:endParaRPr>
          </a:p>
          <a:p>
            <a:pPr marL="375285" indent="-363220">
              <a:buClr>
                <a:srgbClr val="000000"/>
              </a:buClr>
              <a:buFont typeface="Wingdings"/>
              <a:buChar char=""/>
              <a:tabLst>
                <a:tab pos="375920" algn="l"/>
              </a:tabLst>
            </a:pPr>
            <a:r>
              <a:rPr lang="uk-UA"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«Чудеса своїми руками»</a:t>
            </a:r>
          </a:p>
          <a:p>
            <a:pPr marL="375285" indent="-363220">
              <a:buClr>
                <a:srgbClr val="000000"/>
              </a:buClr>
              <a:buFont typeface="Wingdings"/>
              <a:buChar char=""/>
              <a:tabLst>
                <a:tab pos="375920" algn="l"/>
              </a:tabLst>
            </a:pPr>
            <a:r>
              <a:rPr lang="uk-UA"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«Вокальний»</a:t>
            </a:r>
            <a:endParaRPr lang="uk-UA" sz="2400" dirty="0">
              <a:latin typeface="Times New Roman"/>
              <a:cs typeface="Times New Roman"/>
            </a:endParaRPr>
          </a:p>
          <a:p>
            <a:pPr marL="375285" indent="-363220">
              <a:buClr>
                <a:srgbClr val="000000"/>
              </a:buClr>
              <a:buFont typeface="Wingdings"/>
              <a:buChar char=""/>
              <a:tabLst>
                <a:tab pos="375920" algn="l"/>
              </a:tabLst>
            </a:pPr>
            <a:endParaRPr lang="uk-UA" sz="2400" dirty="0">
              <a:latin typeface="Times New Roman"/>
              <a:cs typeface="Times New Roman"/>
            </a:endParaRPr>
          </a:p>
          <a:p>
            <a:pPr marL="375285" indent="-3632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75920" algn="l"/>
              </a:tabLst>
            </a:pP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1577"/>
            <a:ext cx="9144000" cy="1024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2544" y="688340"/>
            <a:ext cx="5600700" cy="19203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3100" spc="-10" dirty="0">
                <a:solidFill>
                  <a:srgbClr val="CC0000"/>
                </a:solidFill>
                <a:latin typeface="Times New Roman"/>
                <a:cs typeface="Times New Roman"/>
              </a:rPr>
              <a:t>Шкільна рада </a:t>
            </a:r>
            <a:r>
              <a:rPr sz="3100" dirty="0">
                <a:solidFill>
                  <a:srgbClr val="CC0000"/>
                </a:solidFill>
                <a:latin typeface="Times New Roman"/>
                <a:cs typeface="Times New Roman"/>
              </a:rPr>
              <a:t>по </a:t>
            </a:r>
            <a:r>
              <a:rPr sz="3100" spc="-5" dirty="0">
                <a:solidFill>
                  <a:srgbClr val="CC0000"/>
                </a:solidFill>
                <a:latin typeface="Times New Roman"/>
                <a:cs typeface="Times New Roman"/>
              </a:rPr>
              <a:t>профілактиці </a:t>
            </a:r>
            <a:r>
              <a:rPr sz="3100" spc="-76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3100" spc="-10" dirty="0">
                <a:solidFill>
                  <a:srgbClr val="CC0000"/>
                </a:solidFill>
                <a:latin typeface="Times New Roman"/>
                <a:cs typeface="Times New Roman"/>
              </a:rPr>
              <a:t>правопорушень</a:t>
            </a:r>
            <a:endParaRPr sz="3100" dirty="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lang="uk-UA" sz="3100" b="0" spc="-65" dirty="0" smtClean="0">
                <a:solidFill>
                  <a:srgbClr val="0033CC"/>
                </a:solidFill>
                <a:latin typeface="Times New Roman"/>
                <a:cs typeface="Times New Roman"/>
              </a:rPr>
              <a:t/>
            </a:r>
            <a:br>
              <a:rPr lang="uk-UA" sz="3100" b="0" spc="-65" dirty="0" smtClean="0">
                <a:solidFill>
                  <a:srgbClr val="0033CC"/>
                </a:solidFill>
                <a:latin typeface="Times New Roman"/>
                <a:cs typeface="Times New Roman"/>
              </a:rPr>
            </a:br>
            <a:r>
              <a:rPr sz="3100" b="0" spc="-6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Голова</a:t>
            </a:r>
            <a:r>
              <a:rPr sz="3100" b="0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3100" b="0" spc="-5" dirty="0">
                <a:solidFill>
                  <a:srgbClr val="0033CC"/>
                </a:solidFill>
                <a:latin typeface="Times New Roman"/>
                <a:cs typeface="Times New Roman"/>
              </a:rPr>
              <a:t>ради</a:t>
            </a:r>
            <a:r>
              <a:rPr sz="3100" b="0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3100" b="0" spc="-5" dirty="0">
                <a:solidFill>
                  <a:srgbClr val="0033CC"/>
                </a:solidFill>
                <a:latin typeface="Times New Roman"/>
                <a:cs typeface="Times New Roman"/>
              </a:rPr>
              <a:t>:</a:t>
            </a:r>
            <a:r>
              <a:rPr sz="3100" b="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3100" b="0" spc="-3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Євчинець</a:t>
            </a:r>
            <a:r>
              <a:rPr lang="uk-UA" sz="3100" b="0" spc="-3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Г.Ю</a:t>
            </a:r>
            <a:r>
              <a:rPr sz="3100" b="0" spc="-80" dirty="0" smtClean="0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endParaRPr sz="31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949" y="2107438"/>
            <a:ext cx="7646670" cy="41165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5300" algn="l"/>
                <a:tab pos="3580129" algn="l"/>
              </a:tabLst>
            </a:pPr>
            <a:endParaRPr lang="uk-UA" sz="2700" spc="-10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5300" algn="l"/>
                <a:tab pos="3580129" algn="l"/>
              </a:tabLst>
            </a:pPr>
            <a:endParaRPr lang="uk-UA" sz="2700" spc="-10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5300" algn="l"/>
                <a:tab pos="3580129" algn="l"/>
              </a:tabLst>
            </a:pPr>
            <a:r>
              <a:rPr sz="2700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Проведено</a:t>
            </a:r>
            <a:r>
              <a:rPr sz="2700" spc="-10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lang="uk-UA" sz="2700" dirty="0">
                <a:solidFill>
                  <a:srgbClr val="0033CC"/>
                </a:solidFill>
                <a:latin typeface="Times New Roman"/>
                <a:cs typeface="Times New Roman"/>
              </a:rPr>
              <a:t>2</a:t>
            </a:r>
            <a:r>
              <a:rPr sz="2700" spc="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0033CC"/>
                </a:solidFill>
                <a:latin typeface="Times New Roman"/>
                <a:cs typeface="Times New Roman"/>
              </a:rPr>
              <a:t>засідання	</a:t>
            </a:r>
            <a:r>
              <a:rPr sz="2700" dirty="0">
                <a:solidFill>
                  <a:srgbClr val="0033CC"/>
                </a:solidFill>
                <a:latin typeface="Times New Roman"/>
                <a:cs typeface="Times New Roman"/>
              </a:rPr>
              <a:t>ради</a:t>
            </a:r>
            <a:r>
              <a:rPr sz="2700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700" spc="15" dirty="0">
                <a:solidFill>
                  <a:srgbClr val="0033CC"/>
                </a:solidFill>
                <a:latin typeface="Times New Roman"/>
                <a:cs typeface="Times New Roman"/>
              </a:rPr>
              <a:t>та</a:t>
            </a:r>
            <a:r>
              <a:rPr sz="2700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0033CC"/>
                </a:solidFill>
                <a:latin typeface="Times New Roman"/>
                <a:cs typeface="Times New Roman"/>
              </a:rPr>
              <a:t>2</a:t>
            </a:r>
            <a:r>
              <a:rPr sz="2700" spc="-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0033CC"/>
                </a:solidFill>
                <a:latin typeface="Times New Roman"/>
                <a:cs typeface="Times New Roman"/>
              </a:rPr>
              <a:t>засідання</a:t>
            </a:r>
            <a:r>
              <a:rPr sz="270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0033CC"/>
                </a:solidFill>
                <a:latin typeface="Times New Roman"/>
                <a:cs typeface="Times New Roman"/>
              </a:rPr>
              <a:t>онлайн.</a:t>
            </a: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400" dirty="0">
              <a:latin typeface="Times New Roman"/>
              <a:cs typeface="Times New Roman"/>
            </a:endParaRPr>
          </a:p>
          <a:p>
            <a:pPr marL="469265" marR="6540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SzPct val="96428"/>
              <a:buFont typeface="Wingdings"/>
              <a:buChar char=""/>
              <a:tabLst>
                <a:tab pos="752475" algn="l"/>
              </a:tabLst>
            </a:pP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2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внутрішкільному</a:t>
            </a:r>
            <a:r>
              <a:rPr sz="28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обліку</a:t>
            </a:r>
            <a:r>
              <a:rPr sz="2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перебува</a:t>
            </a:r>
            <a:r>
              <a:rPr lang="uk-UA" sz="28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ли</a:t>
            </a:r>
            <a:r>
              <a:rPr lang="uk-UA" sz="2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чотири</a:t>
            </a:r>
            <a:r>
              <a:rPr sz="2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уч</a:t>
            </a:r>
            <a:r>
              <a:rPr lang="uk-UA" sz="2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ні</a:t>
            </a:r>
            <a:r>
              <a:rPr sz="2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endParaRPr sz="2800" dirty="0">
              <a:latin typeface="Times New Roman"/>
              <a:cs typeface="Times New Roman"/>
            </a:endParaRPr>
          </a:p>
          <a:p>
            <a:pPr marL="751840" indent="-283210">
              <a:lnSpc>
                <a:spcPct val="100000"/>
              </a:lnSpc>
              <a:buClr>
                <a:srgbClr val="000000"/>
              </a:buClr>
              <a:buSzPct val="96428"/>
              <a:buFont typeface="Wingdings"/>
              <a:buChar char=""/>
              <a:tabLst>
                <a:tab pos="752475" algn="l"/>
              </a:tabLst>
            </a:pP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2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обліку в</a:t>
            </a:r>
            <a:r>
              <a:rPr sz="2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поліції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учні</a:t>
            </a:r>
            <a:r>
              <a:rPr sz="2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не</a:t>
            </a:r>
            <a:r>
              <a:rPr sz="28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стояли.</a:t>
            </a:r>
            <a:endParaRPr sz="2800" dirty="0">
              <a:latin typeface="Times New Roman"/>
              <a:cs typeface="Times New Roman"/>
            </a:endParaRPr>
          </a:p>
          <a:p>
            <a:pPr marL="469265" marR="5080">
              <a:lnSpc>
                <a:spcPct val="100000"/>
              </a:lnSpc>
              <a:buClr>
                <a:srgbClr val="000000"/>
              </a:buClr>
              <a:buSzPct val="96428"/>
              <a:buFont typeface="Wingdings"/>
              <a:buChar char=""/>
              <a:tabLst>
                <a:tab pos="752475" algn="l"/>
              </a:tabLst>
            </a:pP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 обліку</a:t>
            </a:r>
            <a:r>
              <a:rPr sz="2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</a:t>
            </a:r>
            <a:r>
              <a:rPr sz="2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Службі</a:t>
            </a:r>
            <a:r>
              <a:rPr sz="2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 справах</a:t>
            </a:r>
            <a:r>
              <a:rPr sz="2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дітей учні </a:t>
            </a:r>
            <a:r>
              <a:rPr sz="2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не </a:t>
            </a:r>
            <a:r>
              <a:rPr sz="2800" b="1" spc="-6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стояли.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8739" y="1314760"/>
            <a:ext cx="8430260" cy="5753498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endParaRPr lang="uk-UA" sz="2000" b="1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0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Мета</a:t>
            </a:r>
            <a:r>
              <a:rPr lang="uk-UA" sz="20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:</a:t>
            </a:r>
            <a:r>
              <a:rPr sz="2000" b="1" spc="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діяльності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шкільної</a:t>
            </a:r>
            <a:r>
              <a:rPr sz="2000" b="1" spc="-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бібліотеки</a:t>
            </a:r>
            <a:r>
              <a:rPr sz="2000" b="1" spc="-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20</a:t>
            </a:r>
            <a:r>
              <a:rPr lang="uk-UA" sz="20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21-2022</a:t>
            </a:r>
            <a:r>
              <a:rPr sz="2000" b="1" spc="-3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навчальному</a:t>
            </a:r>
            <a:r>
              <a:rPr sz="2000" b="1" spc="-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році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-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підвищення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професійної майстерності,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формування</a:t>
            </a:r>
            <a:r>
              <a:rPr sz="2000" b="1" spc="-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культури</a:t>
            </a:r>
            <a:r>
              <a:rPr sz="2000" b="1" spc="-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читання.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144520" algn="l"/>
              </a:tabLst>
            </a:pP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Продовжувала</a:t>
            </a:r>
            <a:r>
              <a:rPr sz="2000" b="1" spc="-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роботу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над	проблемним</a:t>
            </a:r>
            <a:r>
              <a:rPr sz="2000" b="1" spc="-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питанням бібліотеки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i="1" dirty="0">
                <a:solidFill>
                  <a:srgbClr val="0033CC"/>
                </a:solidFill>
                <a:latin typeface="Times New Roman"/>
                <a:cs typeface="Times New Roman"/>
              </a:rPr>
              <a:t>«Впровадження</a:t>
            </a:r>
            <a:r>
              <a:rPr sz="2000" b="1" i="1" spc="-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інноваційних</a:t>
            </a:r>
            <a:r>
              <a:rPr sz="2000" b="1" i="1" spc="-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технологій</a:t>
            </a:r>
            <a:r>
              <a:rPr sz="2000" b="1" i="1" spc="47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в</a:t>
            </a:r>
            <a:r>
              <a:rPr sz="2000" b="1" i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роботу</a:t>
            </a:r>
            <a:r>
              <a:rPr sz="2000" b="1" i="1" spc="-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шкільної</a:t>
            </a:r>
            <a:r>
              <a:rPr sz="2000" b="1" i="1" spc="-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бібліотеки».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984885" indent="-972819">
              <a:lnSpc>
                <a:spcPct val="100000"/>
              </a:lnSpc>
              <a:buClr>
                <a:srgbClr val="000000"/>
              </a:buClr>
              <a:buSzPct val="114285"/>
              <a:buFont typeface="Microsoft Sans Serif"/>
              <a:buChar char="•"/>
              <a:tabLst>
                <a:tab pos="984885" algn="l"/>
                <a:tab pos="985519" algn="l"/>
              </a:tabLst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Основні</a:t>
            </a:r>
            <a:r>
              <a:rPr sz="28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завдання</a:t>
            </a:r>
            <a:r>
              <a:rPr sz="2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шкільної</a:t>
            </a:r>
            <a:r>
              <a:rPr sz="28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бібліотеки:</a:t>
            </a:r>
            <a:endParaRPr sz="2800" dirty="0">
              <a:latin typeface="Times New Roman"/>
              <a:cs typeface="Times New Roman"/>
            </a:endParaRPr>
          </a:p>
          <a:p>
            <a:pPr marL="120014" indent="-107950">
              <a:lnSpc>
                <a:spcPct val="100000"/>
              </a:lnSpc>
              <a:spcBef>
                <a:spcPts val="770"/>
              </a:spcBef>
              <a:buClr>
                <a:srgbClr val="000000"/>
              </a:buClr>
              <a:buSzPct val="95833"/>
              <a:buFont typeface="Microsoft Sans Serif"/>
              <a:buChar char="•"/>
              <a:tabLst>
                <a:tab pos="120650" algn="l"/>
              </a:tabLst>
            </a:pP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-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сприяти</a:t>
            </a:r>
            <a:r>
              <a:rPr sz="24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реалізації державної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політики</a:t>
            </a:r>
            <a:r>
              <a:rPr sz="24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в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галузі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освіти;</a:t>
            </a:r>
            <a:endParaRPr sz="2400" dirty="0">
              <a:latin typeface="Times New Roman"/>
              <a:cs typeface="Times New Roman"/>
            </a:endParaRPr>
          </a:p>
          <a:p>
            <a:pPr marL="12700" marR="79375">
              <a:lnSpc>
                <a:spcPct val="100000"/>
              </a:lnSpc>
              <a:spcBef>
                <a:spcPts val="580"/>
              </a:spcBef>
              <a:buClr>
                <a:srgbClr val="000000"/>
              </a:buClr>
              <a:buSzPct val="95833"/>
              <a:buFont typeface="Microsoft Sans Serif"/>
              <a:buChar char="•"/>
              <a:tabLst>
                <a:tab pos="120650" algn="l"/>
              </a:tabLst>
            </a:pP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-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виховувати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школярів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інформаційну</a:t>
            </a:r>
            <a:r>
              <a:rPr sz="2400" b="1" spc="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культуру,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культуру </a:t>
            </a:r>
            <a:r>
              <a:rPr sz="2400" b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читання,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формувати</a:t>
            </a:r>
            <a:r>
              <a:rPr sz="2400" b="1" spc="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вміння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користуватися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бібліотекою,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її 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послугами,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довідковим</a:t>
            </a:r>
            <a:r>
              <a:rPr sz="24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апаратом;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80"/>
              </a:spcBef>
              <a:buClr>
                <a:srgbClr val="000000"/>
              </a:buClr>
              <a:buSzPct val="95833"/>
              <a:buFont typeface="Microsoft Sans Serif"/>
              <a:buChar char="•"/>
              <a:tabLst>
                <a:tab pos="120650" algn="l"/>
              </a:tabLst>
            </a:pP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-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сприяти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самоосвіті учнів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 педагогів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за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допомогою різних </a:t>
            </a:r>
            <a:r>
              <a:rPr sz="2400" b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форм</a:t>
            </a:r>
            <a:r>
              <a:rPr sz="2400" b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і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методів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бібліотечної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роботи.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8166" y="1143000"/>
            <a:ext cx="4564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Робота бібліотеки</a:t>
            </a:r>
            <a:endParaRPr lang="uk-UA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69781"/>
            <a:ext cx="447040" cy="2788285"/>
          </a:xfrm>
          <a:custGeom>
            <a:avLst/>
            <a:gdLst/>
            <a:ahLst/>
            <a:cxnLst/>
            <a:rect l="l" t="t" r="r" b="b"/>
            <a:pathLst>
              <a:path w="447040" h="2788284">
                <a:moveTo>
                  <a:pt x="0" y="0"/>
                </a:moveTo>
                <a:lnTo>
                  <a:pt x="0" y="2788216"/>
                </a:lnTo>
                <a:lnTo>
                  <a:pt x="446591" y="2788216"/>
                </a:lnTo>
                <a:lnTo>
                  <a:pt x="0" y="0"/>
                </a:lnTo>
                <a:close/>
              </a:path>
            </a:pathLst>
          </a:custGeom>
          <a:solidFill>
            <a:srgbClr val="3493B9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126971" y="0"/>
            <a:ext cx="4022090" cy="6867525"/>
            <a:chOff x="5126971" y="0"/>
            <a:chExt cx="4022090" cy="6867525"/>
          </a:xfrm>
        </p:grpSpPr>
        <p:sp>
          <p:nvSpPr>
            <p:cNvPr id="4" name="object 4"/>
            <p:cNvSpPr/>
            <p:nvPr/>
          </p:nvSpPr>
          <p:spPr>
            <a:xfrm>
              <a:off x="5131543" y="4182280"/>
              <a:ext cx="4012565" cy="2675890"/>
            </a:xfrm>
            <a:custGeom>
              <a:avLst/>
              <a:gdLst/>
              <a:ahLst/>
              <a:cxnLst/>
              <a:rect l="l" t="t" r="r" b="b"/>
              <a:pathLst>
                <a:path w="4012565" h="2675890">
                  <a:moveTo>
                    <a:pt x="0" y="2675717"/>
                  </a:moveTo>
                  <a:lnTo>
                    <a:pt x="40124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2404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91727" y="0"/>
              <a:ext cx="2252345" cy="6858000"/>
            </a:xfrm>
            <a:custGeom>
              <a:avLst/>
              <a:gdLst/>
              <a:ahLst/>
              <a:cxnLst/>
              <a:rect l="l" t="t" r="r" b="b"/>
              <a:pathLst>
                <a:path w="2252345" h="6858000">
                  <a:moveTo>
                    <a:pt x="2023163" y="0"/>
                  </a:moveTo>
                  <a:lnTo>
                    <a:pt x="0" y="6857998"/>
                  </a:lnTo>
                  <a:lnTo>
                    <a:pt x="2252271" y="6857998"/>
                  </a:lnTo>
                  <a:lnTo>
                    <a:pt x="2252271" y="8226"/>
                  </a:lnTo>
                  <a:lnTo>
                    <a:pt x="2023163" y="0"/>
                  </a:lnTo>
                  <a:close/>
                </a:path>
              </a:pathLst>
            </a:custGeom>
            <a:solidFill>
              <a:srgbClr val="3493B9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07072" y="0"/>
              <a:ext cx="1937385" cy="6858000"/>
            </a:xfrm>
            <a:custGeom>
              <a:avLst/>
              <a:gdLst/>
              <a:ahLst/>
              <a:cxnLst/>
              <a:rect l="l" t="t" r="r" b="b"/>
              <a:pathLst>
                <a:path w="1937384" h="6858000">
                  <a:moveTo>
                    <a:pt x="1936927" y="0"/>
                  </a:moveTo>
                  <a:lnTo>
                    <a:pt x="0" y="0"/>
                  </a:lnTo>
                  <a:lnTo>
                    <a:pt x="1200327" y="6857996"/>
                  </a:lnTo>
                  <a:lnTo>
                    <a:pt x="1936927" y="6857996"/>
                  </a:lnTo>
                  <a:lnTo>
                    <a:pt x="1936927" y="0"/>
                  </a:lnTo>
                  <a:close/>
                </a:path>
              </a:pathLst>
            </a:custGeom>
            <a:solidFill>
              <a:srgbClr val="3493B9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38545" y="3921067"/>
              <a:ext cx="2505710" cy="2937510"/>
            </a:xfrm>
            <a:custGeom>
              <a:avLst/>
              <a:gdLst/>
              <a:ahLst/>
              <a:cxnLst/>
              <a:rect l="l" t="t" r="r" b="b"/>
              <a:pathLst>
                <a:path w="2505709" h="2937509">
                  <a:moveTo>
                    <a:pt x="2505454" y="0"/>
                  </a:moveTo>
                  <a:lnTo>
                    <a:pt x="0" y="2936929"/>
                  </a:lnTo>
                  <a:lnTo>
                    <a:pt x="2505454" y="2936929"/>
                  </a:lnTo>
                  <a:lnTo>
                    <a:pt x="2505454" y="0"/>
                  </a:lnTo>
                  <a:close/>
                </a:path>
              </a:pathLst>
            </a:custGeom>
            <a:solidFill>
              <a:srgbClr val="57B6C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2872" y="0"/>
              <a:ext cx="2131695" cy="6858000"/>
            </a:xfrm>
            <a:custGeom>
              <a:avLst/>
              <a:gdLst/>
              <a:ahLst/>
              <a:cxnLst/>
              <a:rect l="l" t="t" r="r" b="b"/>
              <a:pathLst>
                <a:path w="2131695" h="6858000">
                  <a:moveTo>
                    <a:pt x="2131127" y="0"/>
                  </a:moveTo>
                  <a:lnTo>
                    <a:pt x="0" y="0"/>
                  </a:lnTo>
                  <a:lnTo>
                    <a:pt x="1854140" y="6857996"/>
                  </a:lnTo>
                  <a:lnTo>
                    <a:pt x="2131127" y="6849802"/>
                  </a:lnTo>
                  <a:lnTo>
                    <a:pt x="2131127" y="0"/>
                  </a:lnTo>
                  <a:close/>
                </a:path>
              </a:pathLst>
            </a:custGeom>
            <a:solidFill>
              <a:srgbClr val="398F97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95132" y="0"/>
              <a:ext cx="848994" cy="6858000"/>
            </a:xfrm>
            <a:custGeom>
              <a:avLst/>
              <a:gdLst/>
              <a:ahLst/>
              <a:cxnLst/>
              <a:rect l="l" t="t" r="r" b="b"/>
              <a:pathLst>
                <a:path w="848995" h="6858000">
                  <a:moveTo>
                    <a:pt x="848867" y="0"/>
                  </a:moveTo>
                  <a:lnTo>
                    <a:pt x="676515" y="0"/>
                  </a:lnTo>
                  <a:lnTo>
                    <a:pt x="0" y="6857996"/>
                  </a:lnTo>
                  <a:lnTo>
                    <a:pt x="848867" y="6857996"/>
                  </a:lnTo>
                  <a:lnTo>
                    <a:pt x="848867" y="0"/>
                  </a:lnTo>
                  <a:close/>
                </a:path>
              </a:pathLst>
            </a:custGeom>
            <a:solidFill>
              <a:srgbClr val="7EC1DB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78449" y="0"/>
              <a:ext cx="1065530" cy="6858000"/>
            </a:xfrm>
            <a:custGeom>
              <a:avLst/>
              <a:gdLst/>
              <a:ahLst/>
              <a:cxnLst/>
              <a:rect l="l" t="t" r="r" b="b"/>
              <a:pathLst>
                <a:path w="1065529" h="6858000">
                  <a:moveTo>
                    <a:pt x="1051063" y="0"/>
                  </a:moveTo>
                  <a:lnTo>
                    <a:pt x="0" y="0"/>
                  </a:lnTo>
                  <a:lnTo>
                    <a:pt x="937406" y="6857996"/>
                  </a:lnTo>
                  <a:lnTo>
                    <a:pt x="1065296" y="6857996"/>
                  </a:lnTo>
                  <a:lnTo>
                    <a:pt x="1065455" y="6654301"/>
                  </a:lnTo>
                  <a:lnTo>
                    <a:pt x="1065405" y="6145233"/>
                  </a:lnTo>
                  <a:lnTo>
                    <a:pt x="1065165" y="5890784"/>
                  </a:lnTo>
                  <a:lnTo>
                    <a:pt x="1064711" y="5585509"/>
                  </a:lnTo>
                  <a:lnTo>
                    <a:pt x="1063982" y="5229434"/>
                  </a:lnTo>
                  <a:lnTo>
                    <a:pt x="1062782" y="4771726"/>
                  </a:lnTo>
                  <a:lnTo>
                    <a:pt x="1060321" y="4009060"/>
                  </a:lnTo>
                  <a:lnTo>
                    <a:pt x="1054930" y="2483906"/>
                  </a:lnTo>
                  <a:lnTo>
                    <a:pt x="1053375" y="1975424"/>
                  </a:lnTo>
                  <a:lnTo>
                    <a:pt x="1052337" y="1568557"/>
                  </a:lnTo>
                  <a:lnTo>
                    <a:pt x="1051624" y="1212471"/>
                  </a:lnTo>
                  <a:lnTo>
                    <a:pt x="1051188" y="907185"/>
                  </a:lnTo>
                  <a:lnTo>
                    <a:pt x="1050963" y="652725"/>
                  </a:lnTo>
                  <a:lnTo>
                    <a:pt x="1050923" y="194553"/>
                  </a:lnTo>
                  <a:lnTo>
                    <a:pt x="1051063" y="0"/>
                  </a:lnTo>
                  <a:close/>
                </a:path>
              </a:pathLst>
            </a:custGeom>
            <a:solidFill>
              <a:srgbClr val="3493B9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60436" y="4903643"/>
              <a:ext cx="1083945" cy="1954530"/>
            </a:xfrm>
            <a:custGeom>
              <a:avLst/>
              <a:gdLst/>
              <a:ahLst/>
              <a:cxnLst/>
              <a:rect l="l" t="t" r="r" b="b"/>
              <a:pathLst>
                <a:path w="1083945" h="1954529">
                  <a:moveTo>
                    <a:pt x="1083562" y="0"/>
                  </a:moveTo>
                  <a:lnTo>
                    <a:pt x="0" y="1954354"/>
                  </a:lnTo>
                  <a:lnTo>
                    <a:pt x="1083562" y="1949316"/>
                  </a:lnTo>
                  <a:lnTo>
                    <a:pt x="1083562" y="0"/>
                  </a:lnTo>
                  <a:close/>
                </a:path>
              </a:pathLst>
            </a:custGeom>
            <a:solidFill>
              <a:srgbClr val="3493B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63727" y="234188"/>
            <a:ext cx="8414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Оформлено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книжкові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виставки</a:t>
            </a:r>
            <a:r>
              <a:rPr sz="2400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до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знаменних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дат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 року: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39" y="1295145"/>
            <a:ext cx="7225665" cy="6982681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30"/>
              </a:spcBef>
              <a:buSzPct val="75000"/>
              <a:buFont typeface="Segoe UI Symbol"/>
              <a:buChar char="❖"/>
              <a:tabLst>
                <a:tab pos="354965" algn="l"/>
                <a:tab pos="3556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3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дня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української</a:t>
            </a:r>
            <a:r>
              <a:rPr sz="3200" b="1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писемності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та</a:t>
            </a:r>
            <a:r>
              <a:rPr sz="3200" b="1" spc="-1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мови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sz="3200" dirty="0" smtClean="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434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2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дня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пам’яті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жертв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голодомору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sz="3200" dirty="0" smtClean="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430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2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дня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соборності</a:t>
            </a:r>
            <a:r>
              <a:rPr sz="3200" b="1" spc="-1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України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sz="3200" dirty="0" smtClean="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430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2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дня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пам’яті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жертв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Голокосту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sz="3200" dirty="0" smtClean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SzPct val="75000"/>
              <a:buFont typeface="Segoe UI Symbol"/>
              <a:buChar char="❖"/>
              <a:tabLst>
                <a:tab pos="354965" algn="l"/>
                <a:tab pos="3556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1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річниці</a:t>
            </a:r>
            <a:r>
              <a:rPr sz="3200" b="1" spc="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перемоги</a:t>
            </a:r>
            <a:r>
              <a:rPr sz="3200" b="1" spc="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dirty="0" smtClean="0">
                <a:solidFill>
                  <a:srgbClr val="970000"/>
                </a:solidFill>
                <a:latin typeface="Times New Roman"/>
                <a:cs typeface="Times New Roman"/>
              </a:rPr>
              <a:t>у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великій</a:t>
            </a:r>
            <a:r>
              <a:rPr sz="3200" b="1" spc="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Вітчизняній</a:t>
            </a:r>
            <a:r>
              <a:rPr sz="3200" b="1" spc="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війні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sz="3200" dirty="0" smtClean="0">
              <a:latin typeface="Times New Roman"/>
              <a:cs typeface="Times New Roman"/>
            </a:endParaRPr>
          </a:p>
          <a:p>
            <a:pPr marL="660400" indent="-647700">
              <a:lnSpc>
                <a:spcPct val="100000"/>
              </a:lnSpc>
              <a:spcBef>
                <a:spcPts val="434"/>
              </a:spcBef>
              <a:buSzPct val="75000"/>
              <a:buFont typeface="Segoe UI Symbol"/>
              <a:buChar char="❖"/>
              <a:tabLst>
                <a:tab pos="659765" algn="l"/>
                <a:tab pos="6604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3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Карпатської</a:t>
            </a:r>
            <a:r>
              <a:rPr sz="3200" b="1" spc="-1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України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sz="3200" dirty="0" smtClean="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430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3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річниці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небесної</a:t>
            </a:r>
            <a:r>
              <a:rPr sz="3200" b="1" spc="-20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сотні</a:t>
            </a:r>
            <a:r>
              <a:rPr sz="3200" b="1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sz="3200" dirty="0" smtClean="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430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sz="32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До</a:t>
            </a:r>
            <a:r>
              <a:rPr sz="3200" b="1" spc="-2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дня</a:t>
            </a:r>
            <a:r>
              <a:rPr sz="3200" b="1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партизанської</a:t>
            </a:r>
            <a:r>
              <a:rPr sz="3200" b="1" spc="2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слави</a:t>
            </a:r>
            <a:r>
              <a:rPr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;</a:t>
            </a:r>
            <a:endParaRPr lang="uk-UA" sz="3200" b="1" spc="-5" dirty="0" smtClean="0">
              <a:solidFill>
                <a:srgbClr val="970000"/>
              </a:solidFill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430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lang="uk-UA"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До Дня козацтва;</a:t>
            </a:r>
          </a:p>
          <a:p>
            <a:pPr marL="584200" indent="-571500">
              <a:lnSpc>
                <a:spcPct val="100000"/>
              </a:lnSpc>
              <a:spcBef>
                <a:spcPts val="430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lang="uk-UA"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Трагедія Бабиного Яру;</a:t>
            </a:r>
          </a:p>
          <a:p>
            <a:pPr marL="584200" indent="-571500">
              <a:lnSpc>
                <a:spcPct val="100000"/>
              </a:lnSpc>
              <a:spcBef>
                <a:spcPts val="430"/>
              </a:spcBef>
              <a:buSzPct val="75000"/>
              <a:buFont typeface="Segoe UI Symbol"/>
              <a:buChar char="❖"/>
              <a:tabLst>
                <a:tab pos="583565" algn="l"/>
                <a:tab pos="584200" algn="l"/>
              </a:tabLst>
            </a:pPr>
            <a:r>
              <a:rPr lang="uk-UA" sz="32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Правова скарбничка.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3883" y="1138250"/>
            <a:ext cx="8428355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034">
              <a:lnSpc>
                <a:spcPct val="100000"/>
              </a:lnSpc>
              <a:spcBef>
                <a:spcPts val="100"/>
              </a:spcBef>
            </a:pPr>
            <a:endParaRPr lang="uk-UA" sz="2400" b="1" spc="-5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  <a:spcBef>
                <a:spcPts val="100"/>
              </a:spcBef>
            </a:pPr>
            <a:endParaRPr lang="uk-UA" sz="2400" b="1" spc="-5" dirty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  <a:spcBef>
                <a:spcPts val="100"/>
              </a:spcBef>
            </a:pPr>
            <a:endParaRPr lang="uk-UA" sz="2400" b="1" spc="-5" dirty="0" smtClean="0">
              <a:solidFill>
                <a:srgbClr val="0033CC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649935"/>
            <a:ext cx="83820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3693160" algn="l"/>
              </a:tabLst>
            </a:pPr>
            <a:r>
              <a:rPr lang="uk-UA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/>
            </a:r>
            <a:br>
              <a:rPr lang="uk-UA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endParaRPr dirty="0">
              <a:latin typeface="Times New Roman"/>
              <a:cs typeface="Times New Roman"/>
            </a:endParaRPr>
          </a:p>
        </p:txBody>
      </p:sp>
      <p:pic>
        <p:nvPicPr>
          <p:cNvPr id="12290" name="Picture 2" descr="C:\Users\Вчитель\Desktop\IMG-24e38f647004c15983594fcb80c0b94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1"/>
            <a:ext cx="4343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Вчитель\Desktop\IMG-f77bd21a702abee3054c7b11338d0619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724400"/>
            <a:ext cx="4933950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Вчитель\Desktop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1"/>
            <a:ext cx="3505200" cy="43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1186" y="6400800"/>
            <a:ext cx="34052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ВСЕУКРАЇНСЬКИЙ 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ДЕНЬ БІБЛІОТЕК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30.09.2021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3883" y="1138250"/>
            <a:ext cx="8428355" cy="5591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034">
              <a:lnSpc>
                <a:spcPct val="100000"/>
              </a:lnSpc>
              <a:spcBef>
                <a:spcPts val="100"/>
              </a:spcBef>
            </a:pPr>
            <a:endParaRPr lang="uk-UA" sz="2400" b="1" spc="-5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  <a:spcBef>
                <a:spcPts val="100"/>
              </a:spcBef>
            </a:pPr>
            <a:endParaRPr lang="uk-UA" sz="2400" b="1" spc="-5" dirty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  <a:spcBef>
                <a:spcPts val="100"/>
              </a:spcBef>
            </a:pPr>
            <a:endParaRPr lang="uk-UA" sz="2400" b="1" spc="-5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  <a:spcBef>
                <a:spcPts val="100"/>
              </a:spcBef>
            </a:pPr>
            <a:r>
              <a:rPr sz="24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Протягом</a:t>
            </a:r>
            <a:r>
              <a:rPr sz="2400" b="1" spc="-2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навчального</a:t>
            </a:r>
            <a:r>
              <a:rPr sz="24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року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згідно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річного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плану</a:t>
            </a:r>
            <a:r>
              <a:rPr sz="24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190500" indent="-178435">
              <a:lnSpc>
                <a:spcPct val="100000"/>
              </a:lnSpc>
              <a:spcBef>
                <a:spcPts val="5"/>
              </a:spcBef>
              <a:buChar char="-"/>
              <a:tabLst>
                <a:tab pos="191135" algn="l"/>
              </a:tabLst>
            </a:pP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зроблено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аналіз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соціального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стану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учнівського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колективу;</a:t>
            </a:r>
            <a:endParaRPr sz="2400" dirty="0">
              <a:latin typeface="Times New Roman"/>
              <a:cs typeface="Times New Roman"/>
            </a:endParaRPr>
          </a:p>
          <a:p>
            <a:pPr marL="190500" indent="-178435">
              <a:lnSpc>
                <a:spcPct val="100000"/>
              </a:lnSpc>
              <a:buChar char="-"/>
              <a:tabLst>
                <a:tab pos="191135" algn="l"/>
                <a:tab pos="2136775" algn="l"/>
                <a:tab pos="5212715" algn="l"/>
              </a:tabLst>
            </a:pP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організовано	чергування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33CC"/>
                </a:solidFill>
                <a:latin typeface="Times New Roman"/>
                <a:cs typeface="Times New Roman"/>
              </a:rPr>
              <a:t>по 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	вчителів</a:t>
            </a:r>
            <a:r>
              <a:rPr sz="2400" b="1" spc="-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</a:t>
            </a:r>
            <a:r>
              <a:rPr sz="2400" b="1" spc="-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учнів;</a:t>
            </a:r>
            <a:endParaRPr sz="2400" dirty="0">
              <a:latin typeface="Times New Roman"/>
              <a:cs typeface="Times New Roman"/>
            </a:endParaRPr>
          </a:p>
          <a:p>
            <a:pPr marL="12700" marR="771525">
              <a:lnSpc>
                <a:spcPct val="100000"/>
              </a:lnSpc>
              <a:buChar char="-"/>
              <a:tabLst>
                <a:tab pos="191135" algn="l"/>
              </a:tabLst>
            </a:pP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проведено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роботу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33CC"/>
                </a:solidFill>
                <a:latin typeface="Times New Roman"/>
                <a:cs typeface="Times New Roman"/>
              </a:rPr>
              <a:t>залученню</a:t>
            </a:r>
            <a:r>
              <a:rPr sz="2400" b="1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здобувачів освіти</a:t>
            </a:r>
            <a:r>
              <a:rPr sz="2400" b="1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до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роботи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в </a:t>
            </a:r>
            <a:r>
              <a:rPr sz="2400" b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гуртках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 дитячих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об’єднань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0033CC"/>
                </a:solidFill>
                <a:latin typeface="Times New Roman"/>
                <a:cs typeface="Times New Roman"/>
              </a:rPr>
              <a:t>за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інтересами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12700" marR="26670" indent="685800">
              <a:lnSpc>
                <a:spcPct val="100000"/>
              </a:lnSpc>
              <a:tabLst>
                <a:tab pos="2635885" algn="l"/>
                <a:tab pos="4693285" algn="l"/>
                <a:tab pos="6111240" algn="l"/>
                <a:tab pos="6301105" algn="l"/>
              </a:tabLst>
            </a:pPr>
            <a:r>
              <a:rPr sz="24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За</a:t>
            </a:r>
            <a:r>
              <a:rPr sz="24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останні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роки</a:t>
            </a:r>
            <a:r>
              <a:rPr sz="24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400" b="1" spc="5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r>
              <a:rPr lang="uk-UA"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mtClean="0">
                <a:solidFill>
                  <a:srgbClr val="0033CC"/>
                </a:solidFill>
                <a:latin typeface="Times New Roman"/>
                <a:cs typeface="Times New Roman"/>
              </a:rPr>
              <a:t>склались</a:t>
            </a:r>
            <a:r>
              <a:rPr sz="2400" b="1" spc="-75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певні </a:t>
            </a:r>
            <a:r>
              <a:rPr sz="2400" b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звичаї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33CC"/>
                </a:solidFill>
                <a:latin typeface="Times New Roman"/>
                <a:cs typeface="Times New Roman"/>
              </a:rPr>
              <a:t>та</a:t>
            </a:r>
            <a:r>
              <a:rPr sz="2400" b="1" spc="5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10" smtClean="0">
                <a:solidFill>
                  <a:srgbClr val="0033CC"/>
                </a:solidFill>
                <a:latin typeface="Times New Roman"/>
                <a:cs typeface="Times New Roman"/>
              </a:rPr>
              <a:t>традиції</a:t>
            </a:r>
            <a:r>
              <a:rPr lang="uk-UA" sz="24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яких</a:t>
            </a:r>
            <a:r>
              <a:rPr sz="2400" b="1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дотримуються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і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вчителі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r>
              <a:rPr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і 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школярі.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За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цей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33CC"/>
                </a:solidFill>
                <a:latin typeface="Times New Roman"/>
                <a:cs typeface="Times New Roman"/>
              </a:rPr>
              <a:t>рік</a:t>
            </a:r>
            <a:r>
              <a:rPr sz="2400" b="1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розробилися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необхідні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mtClean="0">
                <a:solidFill>
                  <a:srgbClr val="0033CC"/>
                </a:solidFill>
                <a:latin typeface="Times New Roman"/>
                <a:cs typeface="Times New Roman"/>
              </a:rPr>
              <a:t>сценарії,</a:t>
            </a:r>
            <a:r>
              <a:rPr sz="24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конкретні</a:t>
            </a:r>
            <a:r>
              <a:rPr sz="2400" b="1" spc="1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творчі</a:t>
            </a:r>
            <a:r>
              <a:rPr sz="24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справи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учнівського</a:t>
            </a:r>
            <a:r>
              <a:rPr sz="24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колективу.</a:t>
            </a:r>
            <a:endParaRPr sz="2400" dirty="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0000"/>
              </a:lnSpc>
              <a:tabLst>
                <a:tab pos="3990340" algn="l"/>
                <a:tab pos="4816475" algn="l"/>
              </a:tabLst>
            </a:pP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Взяти</a:t>
            </a:r>
            <a:r>
              <a:rPr sz="24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33CC"/>
                </a:solidFill>
                <a:latin typeface="Times New Roman"/>
                <a:cs typeface="Times New Roman"/>
              </a:rPr>
              <a:t>участь</a:t>
            </a:r>
            <a:r>
              <a:rPr sz="2400" b="1" spc="15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в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екологічній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	акції	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«Чисте </a:t>
            </a:r>
            <a:r>
              <a:rPr sz="2400" b="1" i="1" spc="-5" dirty="0" err="1">
                <a:solidFill>
                  <a:srgbClr val="800000"/>
                </a:solidFill>
                <a:latin typeface="Times New Roman"/>
                <a:cs typeface="Times New Roman"/>
              </a:rPr>
              <a:t>довкілля</a:t>
            </a:r>
            <a:r>
              <a:rPr sz="2400" b="1" i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»</a:t>
            </a:r>
            <a:r>
              <a:rPr sz="2400" b="1" i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,</a:t>
            </a:r>
            <a:r>
              <a:rPr sz="2400" b="1" i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зв’язку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з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введенням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карантину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та воєнного стану</a:t>
            </a:r>
            <a:r>
              <a:rPr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,</a:t>
            </a:r>
            <a:r>
              <a:rPr sz="2400" b="1" spc="3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цьому </a:t>
            </a:r>
            <a:r>
              <a:rPr sz="2400" b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році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стало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неможливим,</a:t>
            </a:r>
            <a:r>
              <a:rPr sz="24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тож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будемо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чекати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кращі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часи</a:t>
            </a:r>
            <a:r>
              <a:rPr lang="uk-UA" sz="24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649935"/>
            <a:ext cx="83820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3693160" algn="l"/>
              </a:tabLst>
            </a:pPr>
            <a:r>
              <a:rPr lang="uk-UA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/>
            </a:r>
            <a:br>
              <a:rPr lang="uk-UA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Організ</a:t>
            </a:r>
            <a:r>
              <a:rPr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а</a:t>
            </a:r>
            <a:r>
              <a:rPr spc="-1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цій</a:t>
            </a:r>
            <a:r>
              <a:rPr spc="-1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н</a:t>
            </a:r>
            <a:r>
              <a:rPr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а</a:t>
            </a:r>
            <a:r>
              <a:rPr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800000"/>
                </a:solidFill>
                <a:latin typeface="Times New Roman"/>
                <a:cs typeface="Times New Roman"/>
              </a:rPr>
              <a:t>р</a:t>
            </a:r>
            <a:r>
              <a:rPr dirty="0">
                <a:solidFill>
                  <a:srgbClr val="800000"/>
                </a:solidFill>
                <a:latin typeface="Times New Roman"/>
                <a:cs typeface="Times New Roman"/>
              </a:rPr>
              <a:t>о</a:t>
            </a:r>
            <a:r>
              <a:rPr spc="-5" dirty="0">
                <a:solidFill>
                  <a:srgbClr val="800000"/>
                </a:solidFill>
                <a:latin typeface="Times New Roman"/>
                <a:cs typeface="Times New Roman"/>
              </a:rPr>
              <a:t>б</a:t>
            </a:r>
            <a:r>
              <a:rPr dirty="0">
                <a:solidFill>
                  <a:srgbClr val="800000"/>
                </a:solidFill>
                <a:latin typeface="Times New Roman"/>
                <a:cs typeface="Times New Roman"/>
              </a:rPr>
              <a:t>о</a:t>
            </a:r>
            <a:r>
              <a:rPr spc="-10" dirty="0">
                <a:solidFill>
                  <a:srgbClr val="800000"/>
                </a:solidFill>
                <a:latin typeface="Times New Roman"/>
                <a:cs typeface="Times New Roman"/>
              </a:rPr>
              <a:t>т</a:t>
            </a:r>
            <a:r>
              <a:rPr spc="-5" dirty="0">
                <a:solidFill>
                  <a:srgbClr val="800000"/>
                </a:solidFill>
                <a:latin typeface="Times New Roman"/>
                <a:cs typeface="Times New Roman"/>
              </a:rPr>
              <a:t>а</a:t>
            </a:r>
            <a:r>
              <a:rPr dirty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lang="uk-UA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гімназії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4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1577"/>
            <a:ext cx="9144000" cy="1024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2090" y="620395"/>
            <a:ext cx="9156090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0230" marR="561340" indent="132080" algn="ctr">
              <a:spcBef>
                <a:spcPts val="105"/>
              </a:spcBef>
            </a:pPr>
            <a:r>
              <a:rPr lang="uk-UA" sz="3200" spc="-5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Раківська</a:t>
            </a:r>
            <a:r>
              <a:rPr lang="uk-UA" sz="32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гімназія </a:t>
            </a:r>
            <a:r>
              <a:rPr lang="uk-UA" sz="3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 своїй діяльності </a:t>
            </a:r>
            <a:r>
              <a:rPr lang="uk-UA" sz="3200" spc="-1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протягом </a:t>
            </a:r>
            <a:r>
              <a:rPr lang="uk-UA" sz="32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  <a:r>
              <a:rPr lang="uk-UA" sz="32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spc="-5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200" spc="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керувалася: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1822" y="1503669"/>
            <a:ext cx="7526020" cy="714682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861185">
              <a:lnSpc>
                <a:spcPct val="100000"/>
              </a:lnSpc>
              <a:spcBef>
                <a:spcPts val="35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21590" algn="ctr">
              <a:lnSpc>
                <a:spcPct val="100000"/>
              </a:lnSpc>
              <a:spcBef>
                <a:spcPts val="95"/>
              </a:spcBef>
            </a:pPr>
            <a:r>
              <a:rPr lang="uk-UA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ДЕРЖАВНІ СТАНДАРТИ. </a:t>
            </a:r>
            <a:r>
              <a:rPr lang="uk-UA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НОВА</a:t>
            </a:r>
            <a:r>
              <a:rPr lang="uk-UA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uk-UA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УКРАЇНСЬКА</a:t>
            </a:r>
            <a:r>
              <a:rPr lang="uk-UA" b="1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uk-UA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ШКОЛА</a:t>
            </a:r>
            <a:endParaRPr lang="uk-UA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lr>
                <a:srgbClr val="000000"/>
              </a:buClr>
              <a:tabLst>
                <a:tab pos="354965" algn="l"/>
                <a:tab pos="355600" algn="l"/>
              </a:tabLst>
            </a:pPr>
            <a:r>
              <a:rPr lang="uk-UA" dirty="0" smtClean="0">
                <a:latin typeface="Times New Roman"/>
                <a:cs typeface="Times New Roman"/>
                <a:hlinkClick r:id="rId4"/>
              </a:rPr>
              <a:t>1. </a:t>
            </a:r>
            <a:r>
              <a:rPr lang="uk-UA" sz="1400" b="1" spc="-10" dirty="0" smtClean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Постанова</a:t>
            </a:r>
            <a:r>
              <a:rPr lang="uk-UA" sz="1400" b="1" spc="30" dirty="0" smtClean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КМУ</a:t>
            </a:r>
            <a:r>
              <a:rPr lang="uk-UA" sz="1400" b="1" spc="20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від</a:t>
            </a:r>
            <a:r>
              <a:rPr lang="uk-UA" sz="1400" b="1" spc="2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21.02.2017</a:t>
            </a:r>
            <a:r>
              <a:rPr lang="uk-UA" sz="1400" b="1" spc="-1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№87</a:t>
            </a:r>
            <a:r>
              <a:rPr lang="uk-UA" sz="1400" b="1" spc="40" dirty="0">
                <a:solidFill>
                  <a:srgbClr val="0000FF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“Про</a:t>
            </a:r>
            <a:r>
              <a:rPr lang="uk-UA" sz="1400" b="1" u="heavy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затвердження</a:t>
            </a:r>
            <a:r>
              <a:rPr lang="uk-UA" sz="1400" b="1" u="heavy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Державного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стандарту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 marR="280670">
              <a:lnSpc>
                <a:spcPct val="100000"/>
              </a:lnSpc>
            </a:pP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початкової</a:t>
            </a:r>
            <a:r>
              <a:rPr lang="uk-UA"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освіти“</a:t>
            </a:r>
            <a:r>
              <a:rPr lang="uk-UA" sz="1400" b="1" spc="45" dirty="0">
                <a:solidFill>
                  <a:srgbClr val="0000FF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(застосовується</a:t>
            </a:r>
            <a:r>
              <a:rPr lang="uk-UA" sz="1400" b="1" spc="4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з</a:t>
            </a:r>
            <a:r>
              <a:rPr lang="uk-UA" sz="1400" b="1" spc="10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1</a:t>
            </a:r>
            <a:r>
              <a:rPr lang="uk-UA" sz="1400" b="1" spc="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вересня</a:t>
            </a:r>
            <a:r>
              <a:rPr lang="uk-UA" sz="1400" b="1" spc="1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2018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р.</a:t>
            </a:r>
            <a:r>
              <a:rPr lang="uk-UA" sz="1400" b="1" spc="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для</a:t>
            </a:r>
            <a:r>
              <a:rPr lang="uk-UA" sz="1400" b="1" spc="10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учнів,</a:t>
            </a:r>
            <a:r>
              <a:rPr lang="uk-UA" sz="1400" b="1" spc="1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які</a:t>
            </a:r>
            <a:r>
              <a:rPr lang="uk-UA" sz="1400" b="1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4"/>
              </a:rPr>
              <a:t>навчають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</a:rPr>
              <a:t>ся</a:t>
            </a:r>
            <a:r>
              <a:rPr lang="uk-UA" sz="1400" b="1" spc="20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</a:rPr>
              <a:t>за </a:t>
            </a:r>
            <a:r>
              <a:rPr lang="uk-UA" sz="1400" b="1" spc="-385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</a:rPr>
              <a:t>програмами</a:t>
            </a:r>
            <a:r>
              <a:rPr lang="uk-UA" sz="1400" b="1" spc="-15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</a:rPr>
              <a:t>дванадцятирічної</a:t>
            </a:r>
            <a:r>
              <a:rPr lang="uk-UA" sz="1400" b="1" spc="40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</a:rPr>
              <a:t>повної загальної середньої</a:t>
            </a:r>
            <a:r>
              <a:rPr lang="uk-UA" sz="1400" b="1" spc="15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</a:rPr>
              <a:t>освіти).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 marR="317500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Постанова</a:t>
            </a:r>
            <a:r>
              <a:rPr lang="uk-UA" sz="1400" b="1" spc="40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Кабінету</a:t>
            </a:r>
            <a:r>
              <a:rPr lang="uk-UA" sz="1400" b="1" spc="55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Міністрів</a:t>
            </a:r>
            <a:r>
              <a:rPr lang="uk-UA" sz="1400" b="1" spc="65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України</a:t>
            </a:r>
            <a:r>
              <a:rPr lang="uk-UA" sz="1400" b="1" spc="15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від</a:t>
            </a:r>
            <a:r>
              <a:rPr lang="uk-UA" sz="1400" b="1" spc="30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24.07.2019</a:t>
            </a:r>
            <a:r>
              <a:rPr lang="uk-UA" sz="1400" b="1" spc="-15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№</a:t>
            </a:r>
            <a:r>
              <a:rPr lang="uk-UA" sz="1400" b="1" spc="20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dirty="0">
                <a:solidFill>
                  <a:srgbClr val="202020"/>
                </a:solidFill>
                <a:latin typeface="Times New Roman"/>
                <a:cs typeface="Times New Roman"/>
                <a:hlinkClick r:id="rId5"/>
              </a:rPr>
              <a:t>688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“Про</a:t>
            </a:r>
            <a:r>
              <a:rPr lang="uk-UA"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внесення</a:t>
            </a:r>
            <a:r>
              <a:rPr lang="uk-UA"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змін</a:t>
            </a:r>
            <a:r>
              <a:rPr lang="uk-UA"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до </a:t>
            </a:r>
            <a:r>
              <a:rPr lang="uk-UA" sz="1400" b="1" spc="-385" dirty="0">
                <a:solidFill>
                  <a:srgbClr val="0000FF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Державного</a:t>
            </a:r>
            <a:r>
              <a:rPr lang="uk-UA"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стандарту</a:t>
            </a:r>
            <a:r>
              <a:rPr lang="uk-UA" sz="1400" b="1" u="heavy" spc="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початкової</a:t>
            </a:r>
            <a:r>
              <a:rPr lang="uk-UA"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освіти”.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 marR="1071880" indent="-342900">
              <a:lnSpc>
                <a:spcPct val="100000"/>
              </a:lnSpc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Постанова</a:t>
            </a:r>
            <a:r>
              <a:rPr lang="uk-UA" sz="1400" b="1" spc="4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Кабінету</a:t>
            </a:r>
            <a:r>
              <a:rPr lang="uk-UA" sz="1400" b="1" spc="5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Міністрів</a:t>
            </a:r>
            <a:r>
              <a:rPr lang="uk-UA" sz="1400" b="1" spc="6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України</a:t>
            </a:r>
            <a:r>
              <a:rPr lang="uk-UA" sz="1400" b="1" spc="15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від</a:t>
            </a:r>
            <a:r>
              <a:rPr lang="uk-UA" sz="1400" b="1" spc="25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20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квітня</a:t>
            </a:r>
            <a:r>
              <a:rPr lang="uk-UA" sz="1400" b="1" spc="45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2011 </a:t>
            </a:r>
            <a:r>
              <a:rPr lang="uk-UA" sz="1400" b="1" spc="-5" dirty="0" err="1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року№</a:t>
            </a:r>
            <a:r>
              <a:rPr lang="uk-UA" sz="1400" b="1" spc="5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dirty="0">
                <a:solidFill>
                  <a:srgbClr val="202020"/>
                </a:solidFill>
                <a:latin typeface="Times New Roman"/>
                <a:cs typeface="Times New Roman"/>
                <a:hlinkClick r:id="rId6"/>
              </a:rPr>
              <a:t>462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«Про </a:t>
            </a:r>
            <a:r>
              <a:rPr lang="uk-UA" sz="1400" b="1" spc="-385" dirty="0">
                <a:solidFill>
                  <a:srgbClr val="0000FF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затвердження</a:t>
            </a:r>
            <a:r>
              <a:rPr lang="uk-UA" sz="1400" b="1" u="heavy" spc="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Державного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стандарту</a:t>
            </a:r>
            <a:r>
              <a:rPr lang="uk-UA" sz="1400" b="1" u="heavy" spc="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початкової</a:t>
            </a:r>
            <a:r>
              <a:rPr lang="uk-UA"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загальної</a:t>
            </a:r>
            <a:r>
              <a:rPr lang="uk-UA"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освіти»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Постанова</a:t>
            </a:r>
            <a:r>
              <a:rPr lang="uk-UA" sz="1400" b="1" spc="2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Кабінету</a:t>
            </a:r>
            <a:r>
              <a:rPr lang="uk-UA" sz="1400" b="1" spc="4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Міністрів</a:t>
            </a:r>
            <a:r>
              <a:rPr lang="uk-UA" sz="1400" b="1" spc="5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України</a:t>
            </a:r>
            <a:r>
              <a:rPr lang="uk-UA" sz="1400" b="1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від</a:t>
            </a:r>
            <a:r>
              <a:rPr lang="uk-UA" sz="1400" b="1" spc="2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23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листопада</a:t>
            </a:r>
            <a:r>
              <a:rPr lang="uk-UA" sz="1400" b="1" spc="4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2011 року №</a:t>
            </a:r>
            <a:r>
              <a:rPr lang="uk-UA" sz="1400" b="1" spc="20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7"/>
              </a:rPr>
              <a:t>1392</a:t>
            </a:r>
            <a:r>
              <a:rPr lang="uk-UA" sz="1400" b="1" spc="45" dirty="0">
                <a:solidFill>
                  <a:srgbClr val="0000FF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«Про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затвердження</a:t>
            </a:r>
            <a:r>
              <a:rPr lang="uk-UA" sz="1400" b="1" u="heavy" spc="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Державного</a:t>
            </a:r>
            <a:r>
              <a:rPr lang="uk-UA"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стандарту</a:t>
            </a:r>
            <a:r>
              <a:rPr lang="uk-UA" sz="1400" b="1" u="heavy" spc="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базової</a:t>
            </a:r>
            <a:r>
              <a:rPr lang="uk-UA"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і</a:t>
            </a:r>
            <a:r>
              <a:rPr lang="uk-UA"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повної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загальної</a:t>
            </a:r>
            <a:r>
              <a:rPr lang="uk-UA"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середньої</a:t>
            </a:r>
            <a:r>
              <a:rPr lang="uk-UA"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освіти».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AutoNum type="arabicPeriod" startAt="5"/>
              <a:tabLst>
                <a:tab pos="354965" algn="l"/>
                <a:tab pos="355600" algn="l"/>
              </a:tabLst>
            </a:pP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Концепція</a:t>
            </a:r>
            <a:r>
              <a:rPr lang="uk-UA"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НОВОЇ</a:t>
            </a:r>
            <a:r>
              <a:rPr lang="uk-UA" sz="1400" b="1" u="heavy" spc="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УКРАЇНСЬКОЇ</a:t>
            </a:r>
            <a:r>
              <a:rPr lang="uk-UA" sz="1400" b="1" u="heavy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ШКОЛИ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lr>
                <a:srgbClr val="000000"/>
              </a:buClr>
              <a:buAutoNum type="arabicPeriod" startAt="5"/>
              <a:tabLst>
                <a:tab pos="354965" algn="l"/>
                <a:tab pos="355600" algn="l"/>
              </a:tabLst>
            </a:pP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Розпорядження</a:t>
            </a:r>
            <a:r>
              <a:rPr lang="uk-UA" sz="1400" b="1" spc="30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Кабінету</a:t>
            </a:r>
            <a:r>
              <a:rPr lang="uk-UA" sz="1400" b="1" spc="55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Міністрів</a:t>
            </a:r>
            <a:r>
              <a:rPr lang="uk-UA" sz="1400" b="1" spc="60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України</a:t>
            </a:r>
            <a:r>
              <a:rPr lang="uk-UA" sz="1400" b="1" spc="15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від</a:t>
            </a:r>
            <a:r>
              <a:rPr lang="uk-UA" sz="1400" b="1" spc="35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13.12.2017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dirty="0">
                <a:solidFill>
                  <a:srgbClr val="202020"/>
                </a:solidFill>
                <a:latin typeface="Times New Roman"/>
                <a:cs typeface="Times New Roman"/>
                <a:hlinkClick r:id="rId9"/>
              </a:rPr>
              <a:t>№903-р</a:t>
            </a:r>
            <a:r>
              <a:rPr lang="uk-UA" sz="1400" b="1" spc="15" dirty="0">
                <a:solidFill>
                  <a:srgbClr val="0000FF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«Про</a:t>
            </a:r>
            <a:r>
              <a:rPr lang="uk-UA" sz="1400" b="1" u="heavy" spc="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затвердження </a:t>
            </a:r>
            <a:r>
              <a:rPr lang="uk-UA" sz="1400" b="1" spc="-385" dirty="0">
                <a:solidFill>
                  <a:srgbClr val="0000FF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плану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заходів на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2017-2029</a:t>
            </a:r>
            <a:r>
              <a:rPr lang="uk-UA" sz="1400" b="1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роки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із</a:t>
            </a:r>
            <a:r>
              <a:rPr lang="uk-UA"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запровадження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Концепції</a:t>
            </a:r>
            <a:r>
              <a:rPr lang="uk-UA" sz="1400" b="1" u="heavy" spc="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реалізації</a:t>
            </a:r>
            <a:r>
              <a:rPr lang="uk-UA" sz="1400" b="1" u="heavy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державної </a:t>
            </a:r>
            <a:r>
              <a:rPr lang="uk-UA" sz="1400" b="1" dirty="0">
                <a:solidFill>
                  <a:srgbClr val="0000FF"/>
                </a:solid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політики</a:t>
            </a:r>
            <a:r>
              <a:rPr lang="uk-UA"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у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сфері</a:t>
            </a:r>
            <a:r>
              <a:rPr lang="uk-UA" sz="1400" b="1" u="heavy" spc="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реформування</a:t>
            </a:r>
            <a:r>
              <a:rPr lang="uk-UA"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загальної</a:t>
            </a:r>
            <a:r>
              <a:rPr lang="uk-UA"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середньої</a:t>
            </a:r>
            <a:r>
              <a:rPr lang="uk-UA" sz="1400" b="1" u="heavy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освіти</a:t>
            </a:r>
            <a:r>
              <a:rPr lang="uk-UA" sz="1400" b="1" u="heavy" spc="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«Нова</a:t>
            </a:r>
            <a:r>
              <a:rPr lang="uk-UA"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українська</a:t>
            </a:r>
            <a:r>
              <a:rPr lang="uk-UA"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школа».</a:t>
            </a:r>
            <a:endParaRPr lang="uk-UA" sz="1400" dirty="0">
              <a:latin typeface="Times New Roman"/>
              <a:cs typeface="Times New Roman"/>
            </a:endParaRPr>
          </a:p>
          <a:p>
            <a:pPr marL="355600" marR="260350" indent="-342900" algn="just">
              <a:lnSpc>
                <a:spcPct val="100000"/>
              </a:lnSpc>
              <a:buClr>
                <a:srgbClr val="000000"/>
              </a:buClr>
              <a:buAutoNum type="arabicPeriod" startAt="5"/>
              <a:tabLst>
                <a:tab pos="355600" algn="l"/>
              </a:tabLst>
            </a:pP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0"/>
              </a:rPr>
              <a:t>Наказ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10"/>
              </a:rPr>
              <a:t>Міністерства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0"/>
              </a:rPr>
              <a:t>освіти і науки України </a:t>
            </a:r>
            <a:r>
              <a:rPr lang="uk-UA"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10"/>
              </a:rPr>
              <a:t>від </a:t>
            </a:r>
            <a:r>
              <a:rPr lang="uk-UA"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0"/>
              </a:rPr>
              <a:t>23.03.2018 №283</a:t>
            </a:r>
            <a:r>
              <a:rPr lang="uk-UA" sz="1400" b="1" spc="-5" dirty="0">
                <a:solidFill>
                  <a:srgbClr val="0000FF"/>
                </a:solidFill>
                <a:latin typeface="Times New Roman"/>
                <a:cs typeface="Times New Roman"/>
                <a:hlinkClick r:id="rId10"/>
              </a:rPr>
              <a:t>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«Про затвердження </a:t>
            </a:r>
            <a:r>
              <a:rPr lang="uk-UA" sz="1400" b="1" spc="-5" dirty="0">
                <a:solidFill>
                  <a:srgbClr val="0000FF"/>
                </a:solidFill>
                <a:latin typeface="Times New Roman"/>
                <a:cs typeface="Times New Roman"/>
                <a:hlinkClick r:id="rId10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Методичних рекомендацій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щодо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організації освітнього </a:t>
            </a:r>
            <a:r>
              <a:rPr lang="uk-UA"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простору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Нової української </a:t>
            </a:r>
            <a:r>
              <a:rPr lang="uk-UA" sz="1400" b="1" dirty="0">
                <a:solidFill>
                  <a:srgbClr val="0000FF"/>
                </a:solidFill>
                <a:latin typeface="Times New Roman"/>
                <a:cs typeface="Times New Roman"/>
                <a:hlinkClick r:id="rId10"/>
              </a:rPr>
              <a:t> </a:t>
            </a:r>
            <a:r>
              <a:rPr lang="uk-UA"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школи</a:t>
            </a:r>
            <a:r>
              <a:rPr lang="uk-UA" sz="1400" b="1" u="heavy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».</a:t>
            </a:r>
            <a:endParaRPr lang="uk-UA" sz="1800" b="1" spc="-5" dirty="0" smtClean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30480" algn="ctr">
              <a:lnSpc>
                <a:spcPct val="100000"/>
              </a:lnSpc>
              <a:spcBef>
                <a:spcPts val="215"/>
              </a:spcBef>
            </a:pPr>
            <a:r>
              <a:rPr sz="18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ОСВІТНІ</a:t>
            </a:r>
            <a:r>
              <a:rPr sz="1800" b="1" spc="-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ТА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НАВЧАЛЬНІ</a:t>
            </a: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ПРОГРАМИ</a:t>
            </a:r>
            <a:endParaRPr sz="1800" dirty="0">
              <a:latin typeface="Times New Roman"/>
              <a:cs typeface="Times New Roman"/>
            </a:endParaRPr>
          </a:p>
          <a:p>
            <a:pPr marL="12065" marR="114300">
              <a:lnSpc>
                <a:spcPct val="100000"/>
              </a:lnSpc>
              <a:buClr>
                <a:srgbClr val="000000"/>
              </a:buClr>
              <a:tabLst>
                <a:tab pos="354965" algn="l"/>
                <a:tab pos="355600" algn="l"/>
              </a:tabLst>
            </a:pPr>
            <a:r>
              <a:rPr lang="uk-UA" sz="2100" dirty="0" smtClean="0">
                <a:latin typeface="Times New Roman"/>
                <a:cs typeface="Times New Roman"/>
              </a:rPr>
              <a:t>1. </a:t>
            </a:r>
            <a:r>
              <a:rPr sz="1400" b="1" u="heavy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Освітня</a:t>
            </a:r>
            <a:r>
              <a:rPr sz="1400" b="1" u="heavy" spc="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програма</a:t>
            </a:r>
            <a:r>
              <a:rPr sz="1400" b="1" u="heavy" spc="2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434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 </a:t>
            </a:r>
            <a:r>
              <a:rPr sz="1400" b="1" u="heavy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на</a:t>
            </a:r>
            <a:r>
              <a:rPr sz="1400" b="1" u="heavy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 </a:t>
            </a:r>
            <a:r>
              <a:rPr sz="1400" b="1" u="heavy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20</a:t>
            </a:r>
            <a:r>
              <a:rPr lang="uk-UA" sz="1400" b="1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2</a:t>
            </a:r>
            <a:r>
              <a:rPr sz="1400" b="1" u="heavy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1</a:t>
            </a:r>
            <a:r>
              <a:rPr sz="1400" b="1" u="heavy" spc="-1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 </a:t>
            </a:r>
            <a:r>
              <a:rPr sz="1400" b="1" u="heavy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-</a:t>
            </a:r>
            <a:r>
              <a:rPr sz="1400" b="1" u="heavy" spc="-5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202</a:t>
            </a:r>
            <a:r>
              <a:rPr lang="uk-UA" sz="1400" b="1" u="heavy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2</a:t>
            </a:r>
            <a:r>
              <a:rPr sz="1400" b="1" u="heavy" spc="-2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н.р.</a:t>
            </a:r>
            <a:endParaRPr sz="1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</a:rPr>
              <a:t>Додаток.</a:t>
            </a:r>
            <a:r>
              <a:rPr sz="14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Робочий</a:t>
            </a:r>
            <a:r>
              <a:rPr sz="1400" b="1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навчальний</a:t>
            </a:r>
            <a:r>
              <a:rPr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план</a:t>
            </a:r>
            <a:r>
              <a:rPr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 </a:t>
            </a:r>
            <a:r>
              <a:rPr sz="1400" b="1" u="heavy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на</a:t>
            </a:r>
            <a:r>
              <a:rPr sz="1400" b="1" u="heavy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 </a:t>
            </a:r>
            <a:r>
              <a:rPr sz="1400" b="1" u="heavy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20</a:t>
            </a:r>
            <a:r>
              <a:rPr lang="uk-UA" sz="1400" b="1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2</a:t>
            </a:r>
            <a:r>
              <a:rPr sz="1400" b="1" u="heavy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1 </a:t>
            </a:r>
            <a:r>
              <a:rPr sz="1400" b="1" u="heavy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-</a:t>
            </a:r>
            <a:r>
              <a:rPr sz="1400" b="1" u="heavy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 </a:t>
            </a:r>
            <a:r>
              <a:rPr sz="1400" b="1" u="heavy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202</a:t>
            </a:r>
            <a:r>
              <a:rPr lang="uk-UA" sz="1400" b="1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2</a:t>
            </a:r>
            <a:r>
              <a:rPr sz="1400" b="1" u="heavy" spc="-5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н.р.</a:t>
            </a:r>
            <a:endParaRPr sz="1400" dirty="0">
              <a:latin typeface="Times New Roman"/>
              <a:cs typeface="Times New Roman"/>
            </a:endParaRPr>
          </a:p>
          <a:p>
            <a:pPr marL="354965" marR="735330" indent="-342900">
              <a:lnSpc>
                <a:spcPct val="100000"/>
              </a:lnSpc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3"/>
              </a:rPr>
              <a:t>Додаток.</a:t>
            </a:r>
            <a:r>
              <a:rPr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Положення</a:t>
            </a:r>
            <a:r>
              <a:rPr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про</a:t>
            </a:r>
            <a:r>
              <a:rPr sz="1400" b="1" u="heavy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академічну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доброчесність учасників </a:t>
            </a:r>
            <a:r>
              <a:rPr sz="1400" b="1" spc="-434" dirty="0">
                <a:solidFill>
                  <a:srgbClr val="0000FF"/>
                </a:solidFill>
                <a:latin typeface="Times New Roman"/>
                <a:cs typeface="Times New Roman"/>
                <a:hlinkClick r:id="rId13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освітнього процесу</a:t>
            </a:r>
            <a:endParaRPr sz="1400" dirty="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00000"/>
              </a:lnSpc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Наказ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Міністерства</a:t>
            </a:r>
            <a:r>
              <a:rPr sz="1400" b="1" spc="10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освіти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і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науки</a:t>
            </a:r>
            <a:r>
              <a:rPr sz="1400" b="1" spc="-10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України</a:t>
            </a:r>
            <a:r>
              <a:rPr sz="1400" b="1" spc="10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від</a:t>
            </a:r>
            <a:r>
              <a:rPr sz="1400" b="1" spc="5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21.03.2018</a:t>
            </a:r>
            <a:r>
              <a:rPr sz="1400" b="1" spc="-20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4"/>
              </a:rPr>
              <a:t>№268</a:t>
            </a:r>
            <a:r>
              <a:rPr sz="1400" b="1" spc="25" dirty="0">
                <a:solidFill>
                  <a:srgbClr val="0000FF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«Про </a:t>
            </a:r>
            <a:r>
              <a:rPr sz="1400" b="1" spc="-434" dirty="0">
                <a:solidFill>
                  <a:srgbClr val="0000FF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затвердження</a:t>
            </a:r>
            <a:r>
              <a:rPr sz="1400" b="1" u="heavy" spc="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типових</a:t>
            </a:r>
            <a:r>
              <a:rPr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освітніх</a:t>
            </a:r>
            <a:r>
              <a:rPr sz="1400" b="1" u="heavy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та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навчальних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програм</a:t>
            </a:r>
            <a:r>
              <a:rPr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для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1-2-х </a:t>
            </a:r>
            <a:r>
              <a:rPr sz="1400" b="1" spc="5" dirty="0">
                <a:solidFill>
                  <a:srgbClr val="0000FF"/>
                </a:solid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класів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закладів</a:t>
            </a:r>
            <a:r>
              <a:rPr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загальної</a:t>
            </a:r>
            <a:r>
              <a:rPr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середньої</a:t>
            </a:r>
            <a:r>
              <a:rPr sz="1400" b="1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освіти».</a:t>
            </a:r>
            <a:endParaRPr sz="1400" dirty="0">
              <a:latin typeface="Times New Roman"/>
              <a:cs typeface="Times New Roman"/>
            </a:endParaRPr>
          </a:p>
          <a:p>
            <a:pPr marL="354965" marR="74930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5"/>
              </a:rPr>
              <a:t>Наказ МОН № 405 від 20.04.2018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5"/>
              </a:rPr>
              <a:t>року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Про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затвердження типової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освітньої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програми</a:t>
            </a:r>
            <a:r>
              <a:rPr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закладів</a:t>
            </a:r>
            <a:r>
              <a:rPr sz="1400" b="1" u="heavy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загальної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середньої</a:t>
            </a:r>
            <a:r>
              <a:rPr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освіти</a:t>
            </a:r>
            <a:r>
              <a:rPr sz="14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ІІ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5"/>
              </a:rPr>
              <a:t>ступеня</a:t>
            </a:r>
            <a:r>
              <a:rPr sz="1400" b="1" spc="35" dirty="0">
                <a:solidFill>
                  <a:srgbClr val="0000FF"/>
                </a:solidFill>
                <a:latin typeface="Times New Roman"/>
                <a:cs typeface="Times New Roman"/>
                <a:hlinkClick r:id="rId15"/>
              </a:rPr>
              <a:t>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</a:rPr>
              <a:t>5- </a:t>
            </a:r>
            <a:r>
              <a:rPr sz="1400" b="1" spc="-434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</a:rPr>
              <a:t>9</a:t>
            </a:r>
            <a:r>
              <a:rPr sz="1400" b="1" spc="-15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</a:rPr>
              <a:t>класи</a:t>
            </a:r>
            <a:endParaRPr sz="1400" dirty="0">
              <a:latin typeface="Times New Roman"/>
              <a:cs typeface="Times New Roman"/>
            </a:endParaRPr>
          </a:p>
          <a:p>
            <a:pPr marL="354965" marR="48895" indent="-342900">
              <a:lnSpc>
                <a:spcPct val="100000"/>
              </a:lnSpc>
              <a:buClr>
                <a:srgbClr val="000000"/>
              </a:buClr>
              <a:buAutoNum type="arabicPeriod" startAt="2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Наказ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МОН №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407</a:t>
            </a:r>
            <a:r>
              <a:rPr sz="1400" b="1" spc="5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від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 20.04.2018</a:t>
            </a:r>
            <a:r>
              <a:rPr sz="1400" b="1" spc="-15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  <a:hlinkClick r:id="rId16"/>
              </a:rPr>
              <a:t>року</a:t>
            </a:r>
            <a:r>
              <a:rPr sz="1400" b="1" spc="10" dirty="0">
                <a:solidFill>
                  <a:srgbClr val="0000FF"/>
                </a:solid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Про</a:t>
            </a:r>
            <a:r>
              <a:rPr sz="1400" b="1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затвердження</a:t>
            </a:r>
            <a:r>
              <a:rPr sz="1400" b="1" u="heavy" spc="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типової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освітньої</a:t>
            </a:r>
            <a:r>
              <a:rPr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програми</a:t>
            </a:r>
            <a:r>
              <a:rPr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закладів</a:t>
            </a:r>
            <a:r>
              <a:rPr sz="1400" b="1" u="heavy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загальної</a:t>
            </a:r>
            <a:r>
              <a:rPr sz="1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середньої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освіти</a:t>
            </a:r>
            <a:r>
              <a:rPr sz="1400" b="1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І</a:t>
            </a:r>
            <a:r>
              <a:rPr sz="14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6"/>
              </a:rPr>
              <a:t>ступеня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  <a:hlinkClick r:id="rId16"/>
              </a:rPr>
              <a:t> </a:t>
            </a:r>
            <a:r>
              <a:rPr sz="1400" b="1" dirty="0">
                <a:solidFill>
                  <a:srgbClr val="202020"/>
                </a:solidFill>
                <a:latin typeface="Times New Roman"/>
                <a:cs typeface="Times New Roman"/>
              </a:rPr>
              <a:t>2-4 </a:t>
            </a:r>
            <a:r>
              <a:rPr sz="1400" b="1" spc="-434" dirty="0">
                <a:solidFill>
                  <a:srgbClr val="20202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02020"/>
                </a:solidFill>
                <a:latin typeface="Times New Roman"/>
                <a:cs typeface="Times New Roman"/>
              </a:rPr>
              <a:t>класи</a:t>
            </a:r>
            <a:endParaRPr sz="1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2592" y="515216"/>
            <a:ext cx="8582025" cy="66232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040" marR="2113915" indent="-88900" algn="ctr">
              <a:lnSpc>
                <a:spcPct val="114999"/>
              </a:lnSpc>
              <a:spcBef>
                <a:spcPts val="95"/>
              </a:spcBef>
            </a:pPr>
            <a:r>
              <a:rPr sz="2800" b="1" spc="-5" dirty="0" err="1">
                <a:solidFill>
                  <a:srgbClr val="C00000"/>
                </a:solidFill>
                <a:latin typeface="Times New Roman"/>
                <a:cs typeface="Times New Roman"/>
              </a:rPr>
              <a:t>Впровадження</a:t>
            </a: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інформаційно</a:t>
            </a:r>
            <a:r>
              <a:rPr lang="uk-UA" sz="28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sz="2800" b="1" spc="-5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комунікаційних</a:t>
            </a:r>
            <a:r>
              <a:rPr sz="28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58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технологій</a:t>
            </a: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у </a:t>
            </a: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навчально-виховний</a:t>
            </a:r>
            <a:r>
              <a:rPr sz="2800" b="1" spc="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процес</a:t>
            </a:r>
            <a:endParaRPr sz="2800" dirty="0">
              <a:latin typeface="Times New Roman"/>
              <a:cs typeface="Times New Roman"/>
            </a:endParaRPr>
          </a:p>
          <a:p>
            <a:pPr marL="241300">
              <a:lnSpc>
                <a:spcPts val="2725"/>
              </a:lnSpc>
              <a:tabLst>
                <a:tab pos="1324610" algn="l"/>
              </a:tabLst>
            </a:pPr>
            <a:endParaRPr lang="uk-UA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41300">
              <a:lnSpc>
                <a:spcPts val="2725"/>
              </a:lnSpc>
              <a:tabLst>
                <a:tab pos="1324610" algn="l"/>
              </a:tabLst>
            </a:pPr>
            <a:r>
              <a:rPr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Маємо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	свій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власний</a:t>
            </a:r>
            <a:r>
              <a:rPr sz="24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сайт,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де</a:t>
            </a:r>
            <a:r>
              <a:rPr sz="2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розміщена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необхідна</a:t>
            </a:r>
            <a:endParaRPr sz="2400" dirty="0">
              <a:latin typeface="Times New Roman"/>
              <a:cs typeface="Times New Roman"/>
            </a:endParaRPr>
          </a:p>
          <a:p>
            <a:pPr marL="12700" marR="175260">
              <a:lnSpc>
                <a:spcPct val="100000"/>
              </a:lnSpc>
            </a:pP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інформація</a:t>
            </a:r>
            <a:r>
              <a:rPr sz="2400" b="1" spc="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для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учасників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FF"/>
                </a:solidFill>
                <a:latin typeface="Times New Roman"/>
                <a:cs typeface="Times New Roman"/>
              </a:rPr>
              <a:t>навчально-виховного</a:t>
            </a:r>
            <a:r>
              <a:rPr sz="2400" b="1" spc="2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smtClean="0">
                <a:solidFill>
                  <a:srgbClr val="0000FF"/>
                </a:solidFill>
                <a:latin typeface="Times New Roman"/>
                <a:cs typeface="Times New Roman"/>
              </a:rPr>
              <a:t>процесу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та </a:t>
            </a:r>
            <a:r>
              <a:rPr sz="2400" b="1" spc="-5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00FF"/>
                </a:solidFill>
                <a:latin typeface="Times New Roman"/>
                <a:cs typeface="Times New Roman"/>
              </a:rPr>
              <a:t>новинки</a:t>
            </a:r>
            <a:r>
              <a:rPr sz="2400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гімназії</a:t>
            </a:r>
            <a:r>
              <a:rPr sz="24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400" b="1" spc="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елекронн</a:t>
            </a:r>
            <a:r>
              <a:rPr lang="uk-UA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r>
              <a:rPr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адрес</a:t>
            </a:r>
            <a:r>
              <a:rPr lang="uk-UA" sz="24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r>
              <a:rPr sz="24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учнями 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частина</a:t>
            </a:r>
            <a:r>
              <a:rPr sz="2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вчителів та класних</a:t>
            </a:r>
            <a:r>
              <a:rPr sz="24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керівників</a:t>
            </a:r>
            <a:r>
              <a:rPr sz="2400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співпрацює через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829050" algn="l"/>
              </a:tabLst>
            </a:pP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соціальні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мережі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Фейсбук,	</a:t>
            </a:r>
            <a:r>
              <a:rPr sz="24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Вайбер</a:t>
            </a:r>
            <a:r>
              <a:rPr lang="uk-UA" sz="24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12700" marR="201930" indent="838200">
              <a:lnSpc>
                <a:spcPct val="100000"/>
              </a:lnSpc>
              <a:tabLst>
                <a:tab pos="4248150" algn="l"/>
              </a:tabLst>
            </a:pP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Основна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задача, яка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стоїть сьогодні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перед освітянами, </a:t>
            </a:r>
            <a:r>
              <a:rPr sz="2400" b="1" spc="-5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заключається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не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стільки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передачі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знань,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скільки</a:t>
            </a:r>
            <a:r>
              <a:rPr sz="24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тому,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щоб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навчити</a:t>
            </a:r>
            <a:r>
              <a:rPr sz="24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учнів</a:t>
            </a:r>
            <a:r>
              <a:rPr sz="24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здобувати	ці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знання</a:t>
            </a:r>
            <a:r>
              <a:rPr sz="24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самостійно.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Щоб</a:t>
            </a:r>
            <a:endParaRPr sz="2400" dirty="0">
              <a:latin typeface="Times New Roman"/>
              <a:cs typeface="Times New Roman"/>
            </a:endParaRPr>
          </a:p>
          <a:p>
            <a:pPr marL="12700" marR="172085">
              <a:lnSpc>
                <a:spcPct val="100000"/>
              </a:lnSpc>
            </a:pP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зацікавити,</a:t>
            </a:r>
            <a:r>
              <a:rPr sz="2400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стимулювати</a:t>
            </a:r>
            <a:r>
              <a:rPr sz="2400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учнів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до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самостійного</a:t>
            </a:r>
            <a:r>
              <a:rPr sz="2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отримання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знань.</a:t>
            </a:r>
            <a:r>
              <a:rPr sz="24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Необхідніст</a:t>
            </a:r>
            <a:r>
              <a:rPr sz="24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цьому</a:t>
            </a:r>
            <a:r>
              <a:rPr sz="24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стала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по-особливому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помітна</a:t>
            </a:r>
            <a:r>
              <a:rPr sz="24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під </a:t>
            </a:r>
            <a:r>
              <a:rPr sz="2400" b="1" spc="-5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час</a:t>
            </a:r>
            <a:r>
              <a:rPr sz="24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карантину,</a:t>
            </a:r>
            <a:r>
              <a:rPr sz="24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і</a:t>
            </a:r>
            <a:r>
              <a:rPr sz="24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колек</a:t>
            </a:r>
            <a:r>
              <a:rPr lang="uk-UA" sz="24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тив</a:t>
            </a:r>
            <a:r>
              <a:rPr lang="uk-UA" sz="24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гімназії</a:t>
            </a:r>
            <a:r>
              <a:rPr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4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вміло</a:t>
            </a:r>
            <a:r>
              <a:rPr sz="2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засвоював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системи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та</a:t>
            </a:r>
            <a:r>
              <a:rPr lang="uk-UA" sz="2400" dirty="0"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програми</a:t>
            </a:r>
            <a:r>
              <a:rPr sz="24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онлайн</a:t>
            </a:r>
            <a:r>
              <a:rPr sz="2400" b="1" spc="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і</a:t>
            </a:r>
            <a:r>
              <a:rPr sz="24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перейшов</a:t>
            </a:r>
            <a:r>
              <a:rPr sz="24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на дистанційне</a:t>
            </a:r>
            <a:r>
              <a:rPr sz="24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навчання.</a:t>
            </a:r>
            <a:r>
              <a:rPr sz="24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цим </a:t>
            </a:r>
            <a:r>
              <a:rPr sz="2400" b="1" spc="-5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00FF"/>
                </a:solidFill>
                <a:latin typeface="Times New Roman"/>
                <a:cs typeface="Times New Roman"/>
              </a:rPr>
              <a:t>справилось</a:t>
            </a:r>
            <a:r>
              <a:rPr sz="2400" b="1" spc="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uk-UA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100</a:t>
            </a:r>
            <a:r>
              <a:rPr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%</a:t>
            </a:r>
            <a:r>
              <a:rPr sz="24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00FF"/>
                </a:solidFill>
                <a:latin typeface="Times New Roman"/>
                <a:cs typeface="Times New Roman"/>
              </a:rPr>
              <a:t>вчителів</a:t>
            </a:r>
            <a:r>
              <a:rPr sz="24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9344" y="774191"/>
              <a:ext cx="5002530" cy="6865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8897" y="754506"/>
              <a:ext cx="5002149" cy="685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7152" y="1377654"/>
              <a:ext cx="5028438" cy="785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79880" y="1361058"/>
              <a:ext cx="5021580" cy="71755"/>
            </a:xfrm>
            <a:custGeom>
              <a:avLst/>
              <a:gdLst/>
              <a:ahLst/>
              <a:cxnLst/>
              <a:rect l="l" t="t" r="r" b="b"/>
              <a:pathLst>
                <a:path w="5021580" h="71755">
                  <a:moveTo>
                    <a:pt x="5021580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5021580" y="71627"/>
                  </a:lnTo>
                  <a:lnTo>
                    <a:pt x="502158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9880" y="1361058"/>
              <a:ext cx="5021580" cy="71755"/>
            </a:xfrm>
            <a:custGeom>
              <a:avLst/>
              <a:gdLst/>
              <a:ahLst/>
              <a:cxnLst/>
              <a:rect l="l" t="t" r="r" b="b"/>
              <a:pathLst>
                <a:path w="5021580" h="71755">
                  <a:moveTo>
                    <a:pt x="0" y="0"/>
                  </a:moveTo>
                  <a:lnTo>
                    <a:pt x="1673859" y="0"/>
                  </a:lnTo>
                  <a:lnTo>
                    <a:pt x="3347720" y="0"/>
                  </a:lnTo>
                  <a:lnTo>
                    <a:pt x="5021580" y="0"/>
                  </a:lnTo>
                  <a:lnTo>
                    <a:pt x="5021580" y="71627"/>
                  </a:lnTo>
                  <a:lnTo>
                    <a:pt x="3347720" y="71627"/>
                  </a:lnTo>
                  <a:lnTo>
                    <a:pt x="1673859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1220" y="1636788"/>
              <a:ext cx="3931157" cy="5661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21026" y="1616328"/>
              <a:ext cx="3930142" cy="5652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2932" y="2200614"/>
              <a:ext cx="3976878" cy="785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05660" y="2184019"/>
              <a:ext cx="3970020" cy="71755"/>
            </a:xfrm>
            <a:custGeom>
              <a:avLst/>
              <a:gdLst/>
              <a:ahLst/>
              <a:cxnLst/>
              <a:rect l="l" t="t" r="r" b="b"/>
              <a:pathLst>
                <a:path w="3970020" h="71755">
                  <a:moveTo>
                    <a:pt x="3970019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3970019" y="71627"/>
                  </a:lnTo>
                  <a:lnTo>
                    <a:pt x="397001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05660" y="2184019"/>
              <a:ext cx="3970020" cy="71755"/>
            </a:xfrm>
            <a:custGeom>
              <a:avLst/>
              <a:gdLst/>
              <a:ahLst/>
              <a:cxnLst/>
              <a:rect l="l" t="t" r="r" b="b"/>
              <a:pathLst>
                <a:path w="3970020" h="71755">
                  <a:moveTo>
                    <a:pt x="0" y="0"/>
                  </a:moveTo>
                  <a:lnTo>
                    <a:pt x="1323339" y="0"/>
                  </a:lnTo>
                  <a:lnTo>
                    <a:pt x="2646679" y="0"/>
                  </a:lnTo>
                  <a:lnTo>
                    <a:pt x="3970019" y="0"/>
                  </a:lnTo>
                  <a:lnTo>
                    <a:pt x="3970019" y="71627"/>
                  </a:lnTo>
                  <a:lnTo>
                    <a:pt x="2646679" y="71627"/>
                  </a:lnTo>
                  <a:lnTo>
                    <a:pt x="1323339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9516" y="3023574"/>
              <a:ext cx="6822185" cy="785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2244" y="3006979"/>
              <a:ext cx="6815455" cy="71755"/>
            </a:xfrm>
            <a:custGeom>
              <a:avLst/>
              <a:gdLst/>
              <a:ahLst/>
              <a:cxnLst/>
              <a:rect l="l" t="t" r="r" b="b"/>
              <a:pathLst>
                <a:path w="6815455" h="71755">
                  <a:moveTo>
                    <a:pt x="6815328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6815328" y="71628"/>
                  </a:lnTo>
                  <a:lnTo>
                    <a:pt x="681532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2244" y="3006979"/>
              <a:ext cx="6815455" cy="71755"/>
            </a:xfrm>
            <a:custGeom>
              <a:avLst/>
              <a:gdLst/>
              <a:ahLst/>
              <a:cxnLst/>
              <a:rect l="l" t="t" r="r" b="b"/>
              <a:pathLst>
                <a:path w="6815455" h="71755">
                  <a:moveTo>
                    <a:pt x="0" y="0"/>
                  </a:moveTo>
                  <a:lnTo>
                    <a:pt x="1703832" y="0"/>
                  </a:lnTo>
                  <a:lnTo>
                    <a:pt x="3407664" y="0"/>
                  </a:lnTo>
                  <a:lnTo>
                    <a:pt x="5111496" y="0"/>
                  </a:lnTo>
                  <a:lnTo>
                    <a:pt x="6815328" y="0"/>
                  </a:lnTo>
                  <a:lnTo>
                    <a:pt x="6815328" y="71628"/>
                  </a:lnTo>
                  <a:lnTo>
                    <a:pt x="5111496" y="71628"/>
                  </a:lnTo>
                  <a:lnTo>
                    <a:pt x="3407664" y="71628"/>
                  </a:lnTo>
                  <a:lnTo>
                    <a:pt x="1703832" y="71628"/>
                  </a:lnTo>
                  <a:lnTo>
                    <a:pt x="0" y="71628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0975" y="2601467"/>
              <a:ext cx="2530602" cy="5052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0783" y="2580894"/>
              <a:ext cx="2530475" cy="5053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47871" y="2459748"/>
              <a:ext cx="147091" cy="25068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27933" y="2439289"/>
              <a:ext cx="146685" cy="2504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36847" y="2459735"/>
              <a:ext cx="3772661" cy="65303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16909" y="2439289"/>
              <a:ext cx="3771772" cy="65303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37944" y="3282696"/>
              <a:ext cx="4546854" cy="64693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17242" y="3262248"/>
              <a:ext cx="4547234" cy="6469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07464" y="3846534"/>
              <a:ext cx="4606290" cy="7852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90192" y="3829939"/>
              <a:ext cx="4599940" cy="71755"/>
            </a:xfrm>
            <a:custGeom>
              <a:avLst/>
              <a:gdLst/>
              <a:ahLst/>
              <a:cxnLst/>
              <a:rect l="l" t="t" r="r" b="b"/>
              <a:pathLst>
                <a:path w="4599940" h="71754">
                  <a:moveTo>
                    <a:pt x="4599432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4599432" y="71628"/>
                  </a:lnTo>
                  <a:lnTo>
                    <a:pt x="459943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90192" y="3829939"/>
              <a:ext cx="4599940" cy="71755"/>
            </a:xfrm>
            <a:custGeom>
              <a:avLst/>
              <a:gdLst/>
              <a:ahLst/>
              <a:cxnLst/>
              <a:rect l="l" t="t" r="r" b="b"/>
              <a:pathLst>
                <a:path w="4599940" h="71754">
                  <a:moveTo>
                    <a:pt x="0" y="0"/>
                  </a:moveTo>
                  <a:lnTo>
                    <a:pt x="1533144" y="0"/>
                  </a:lnTo>
                  <a:lnTo>
                    <a:pt x="3066287" y="0"/>
                  </a:lnTo>
                  <a:lnTo>
                    <a:pt x="4599432" y="0"/>
                  </a:lnTo>
                  <a:lnTo>
                    <a:pt x="4599432" y="71628"/>
                  </a:lnTo>
                  <a:lnTo>
                    <a:pt x="3066287" y="71628"/>
                  </a:lnTo>
                  <a:lnTo>
                    <a:pt x="1533144" y="71628"/>
                  </a:lnTo>
                  <a:lnTo>
                    <a:pt x="0" y="71628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9144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1604" y="1428728"/>
            <a:ext cx="614366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1085" marR="5080" indent="-1049020" algn="ctr">
              <a:lnSpc>
                <a:spcPct val="100000"/>
              </a:lnSpc>
              <a:spcBef>
                <a:spcPts val="100"/>
              </a:spcBef>
              <a:tabLst>
                <a:tab pos="2219325" algn="l"/>
              </a:tabLst>
            </a:pPr>
            <a:r>
              <a:rPr sz="2400" spc="-5" smtClean="0">
                <a:solidFill>
                  <a:srgbClr val="800000"/>
                </a:solidFill>
                <a:latin typeface="Times New Roman"/>
                <a:cs typeface="Times New Roman"/>
              </a:rPr>
              <a:t>ЗБЕРЕЖЕННЯ</a:t>
            </a:r>
            <a:r>
              <a:rPr sz="2400" spc="-1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800000"/>
                </a:solidFill>
                <a:latin typeface="Times New Roman"/>
                <a:cs typeface="Times New Roman"/>
              </a:rPr>
              <a:t>І</a:t>
            </a: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 ЗМІЦНЕННЯ</a:t>
            </a:r>
            <a:r>
              <a:rPr sz="2400" spc="-4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800000"/>
                </a:solidFill>
                <a:latin typeface="Times New Roman"/>
                <a:cs typeface="Times New Roman"/>
              </a:rPr>
              <a:t>ЗДОРОВ'Я </a:t>
            </a:r>
            <a:r>
              <a:rPr sz="2400" spc="-585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400" spc="-58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         </a:t>
            </a:r>
            <a:r>
              <a:rPr sz="2400" smtClean="0">
                <a:solidFill>
                  <a:srgbClr val="800000"/>
                </a:solidFill>
                <a:latin typeface="Times New Roman"/>
                <a:cs typeface="Times New Roman"/>
              </a:rPr>
              <a:t>УЧНІВ</a:t>
            </a:r>
            <a:r>
              <a:rPr sz="2400" dirty="0">
                <a:solidFill>
                  <a:srgbClr val="800000"/>
                </a:solidFill>
                <a:latin typeface="Times New Roman"/>
                <a:cs typeface="Times New Roman"/>
              </a:rPr>
              <a:t>	ТА</a:t>
            </a:r>
            <a:r>
              <a:rPr sz="2400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ПРАЦІВНИКІВ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7167" y="1529588"/>
            <a:ext cx="6676390" cy="60965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uk-UA" sz="1800" b="1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uk-UA" b="1" dirty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uk-UA" sz="1800" b="1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uk-UA" b="1" dirty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Медичне</a:t>
            </a:r>
            <a:r>
              <a:rPr sz="20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обслуговування</a:t>
            </a:r>
            <a:r>
              <a:rPr sz="20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учнів</a:t>
            </a:r>
            <a:r>
              <a:rPr sz="20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0033CC"/>
                </a:solidFill>
                <a:latin typeface="Times New Roman"/>
                <a:cs typeface="Times New Roman"/>
              </a:rPr>
              <a:t>працівників</a:t>
            </a:r>
            <a:r>
              <a:rPr sz="2000" b="1" spc="3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організовано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відповідно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до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нормативно-правової</a:t>
            </a:r>
            <a:r>
              <a:rPr sz="20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бази.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002030" algn="l"/>
              </a:tabLst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Вчителі	щорічно проходять</a:t>
            </a:r>
            <a:r>
              <a:rPr sz="20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поглиблений</a:t>
            </a:r>
            <a:r>
              <a:rPr sz="20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медичний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огляд.</a:t>
            </a:r>
            <a:endParaRPr sz="2000" dirty="0">
              <a:latin typeface="Times New Roman"/>
              <a:cs typeface="Times New Roman"/>
            </a:endParaRPr>
          </a:p>
          <a:p>
            <a:pPr marL="12700" marR="132080">
              <a:lnSpc>
                <a:spcPct val="100000"/>
              </a:lnSpc>
            </a:pPr>
            <a:r>
              <a:rPr sz="20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Проходження</a:t>
            </a:r>
            <a:r>
              <a:rPr sz="2000" b="1" spc="2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медичного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огляду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фіксується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в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санітарних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книжках</a:t>
            </a:r>
            <a:r>
              <a:rPr sz="20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установленого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зразка,</a:t>
            </a:r>
            <a:r>
              <a:rPr sz="20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які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реєструються</a:t>
            </a:r>
            <a:r>
              <a:rPr sz="2000" b="1" spc="-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і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зберігаються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000" b="1" spc="4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шкільному</a:t>
            </a:r>
            <a:r>
              <a:rPr sz="20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сейфі.</a:t>
            </a:r>
            <a:endParaRPr sz="2000" dirty="0">
              <a:latin typeface="Times New Roman"/>
              <a:cs typeface="Times New Roman"/>
            </a:endParaRPr>
          </a:p>
          <a:p>
            <a:pPr marL="12700" marR="76200">
              <a:lnSpc>
                <a:spcPct val="100000"/>
              </a:lnSpc>
              <a:spcBef>
                <a:spcPts val="5"/>
              </a:spcBef>
              <a:tabLst>
                <a:tab pos="998219" algn="l"/>
                <a:tab pos="1265555" algn="l"/>
                <a:tab pos="2976880" algn="l"/>
                <a:tab pos="4704080" algn="l"/>
                <a:tab pos="5104765" algn="l"/>
              </a:tabLst>
            </a:pP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Пор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000" b="1" spc="-25" dirty="0">
                <a:solidFill>
                  <a:srgbClr val="0033CC"/>
                </a:solidFill>
                <a:latin typeface="Times New Roman"/>
                <a:cs typeface="Times New Roman"/>
              </a:rPr>
              <a:t>ш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ень	у 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р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оход</a:t>
            </a:r>
            <a:r>
              <a:rPr sz="20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ж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енні	</a:t>
            </a:r>
            <a:r>
              <a:rPr sz="2000" b="1" spc="-5">
                <a:solidFill>
                  <a:srgbClr val="0033CC"/>
                </a:solidFill>
                <a:latin typeface="Times New Roman"/>
                <a:cs typeface="Times New Roman"/>
              </a:rPr>
              <a:t>м</a:t>
            </a:r>
            <a:r>
              <a:rPr sz="2000" b="1">
                <a:solidFill>
                  <a:srgbClr val="0033CC"/>
                </a:solidFill>
                <a:latin typeface="Times New Roman"/>
                <a:cs typeface="Times New Roman"/>
              </a:rPr>
              <a:t>едич</a:t>
            </a:r>
            <a:r>
              <a:rPr sz="2000" b="1" spc="-5">
                <a:solidFill>
                  <a:srgbClr val="0033CC"/>
                </a:solidFill>
                <a:latin typeface="Times New Roman"/>
                <a:cs typeface="Times New Roman"/>
              </a:rPr>
              <a:t>ни</a:t>
            </a:r>
            <a:r>
              <a:rPr sz="2000" b="1">
                <a:solidFill>
                  <a:srgbClr val="0033CC"/>
                </a:solidFill>
                <a:latin typeface="Times New Roman"/>
                <a:cs typeface="Times New Roman"/>
              </a:rPr>
              <a:t>х </a:t>
            </a:r>
            <a:r>
              <a:rPr sz="2000" b="1" spc="-1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mtClean="0">
                <a:solidFill>
                  <a:srgbClr val="0033CC"/>
                </a:solidFill>
                <a:latin typeface="Times New Roman"/>
                <a:cs typeface="Times New Roman"/>
              </a:rPr>
              <a:t>оглядів</a:t>
            </a:r>
            <a:r>
              <a:rPr lang="uk-UA" sz="20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smtClean="0">
                <a:solidFill>
                  <a:srgbClr val="0033CC"/>
                </a:solidFill>
                <a:latin typeface="Times New Roman"/>
                <a:cs typeface="Times New Roman"/>
              </a:rPr>
              <a:t>п</a:t>
            </a:r>
            <a:r>
              <a:rPr sz="2000" b="1" spc="-10" smtClean="0">
                <a:solidFill>
                  <a:srgbClr val="0033CC"/>
                </a:solidFill>
                <a:latin typeface="Times New Roman"/>
                <a:cs typeface="Times New Roman"/>
              </a:rPr>
              <a:t>р</a:t>
            </a:r>
            <a:r>
              <a:rPr sz="2000" b="1" smtClean="0">
                <a:solidFill>
                  <a:srgbClr val="0033CC"/>
                </a:solidFill>
                <a:latin typeface="Times New Roman"/>
                <a:cs typeface="Times New Roman"/>
              </a:rPr>
              <a:t>ацівни</a:t>
            </a:r>
            <a:r>
              <a:rPr sz="2000" b="1" spc="-10" smtClean="0">
                <a:solidFill>
                  <a:srgbClr val="0033CC"/>
                </a:solidFill>
                <a:latin typeface="Times New Roman"/>
                <a:cs typeface="Times New Roman"/>
              </a:rPr>
              <a:t>к</a:t>
            </a:r>
            <a:r>
              <a:rPr sz="2000" b="1" smtClean="0">
                <a:solidFill>
                  <a:srgbClr val="0033CC"/>
                </a:solidFill>
                <a:latin typeface="Times New Roman"/>
                <a:cs typeface="Times New Roman"/>
              </a:rPr>
              <a:t>ами  </a:t>
            </a:r>
            <a:r>
              <a:rPr lang="uk-UA" sz="20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гімназіії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не</a:t>
            </a:r>
            <a:r>
              <a:rPr sz="2000" b="1" spc="4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виявлялося,</a:t>
            </a:r>
            <a:r>
              <a:rPr sz="2000" b="1" spc="49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всі</a:t>
            </a:r>
            <a:r>
              <a:rPr sz="2000" b="1" spc="46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вони</a:t>
            </a:r>
            <a:r>
              <a:rPr sz="2000" b="1" spc="4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вчасно	його</a:t>
            </a:r>
            <a:r>
              <a:rPr sz="2000" b="1" spc="4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проходять.</a:t>
            </a:r>
            <a:endParaRPr sz="2000" dirty="0">
              <a:latin typeface="Times New Roman"/>
              <a:cs typeface="Times New Roman"/>
            </a:endParaRPr>
          </a:p>
          <a:p>
            <a:pPr marL="12700" marR="5080" indent="228600">
              <a:lnSpc>
                <a:spcPct val="100000"/>
              </a:lnSpc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Щорічно</a:t>
            </a:r>
            <a:r>
              <a:rPr sz="20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діти</a:t>
            </a:r>
            <a:r>
              <a:rPr sz="20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також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проходять</a:t>
            </a:r>
            <a:r>
              <a:rPr sz="20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>
                <a:solidFill>
                  <a:srgbClr val="0033CC"/>
                </a:solidFill>
                <a:latin typeface="Times New Roman"/>
                <a:cs typeface="Times New Roman"/>
              </a:rPr>
              <a:t>медичне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обстеження</a:t>
            </a:r>
            <a:r>
              <a:rPr sz="20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r>
              <a:rPr sz="2000" b="1" spc="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За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результатами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медичного</a:t>
            </a:r>
            <a:r>
              <a:rPr sz="20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огляду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на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початку навчального року, відповідно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до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цих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списків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видається </a:t>
            </a:r>
            <a:r>
              <a:rPr sz="20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наказ</a:t>
            </a:r>
            <a:r>
              <a:rPr sz="20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0033CC"/>
                </a:solidFill>
                <a:latin typeface="Times New Roman"/>
                <a:cs typeface="Times New Roman"/>
              </a:rPr>
              <a:t>по </a:t>
            </a:r>
            <a:r>
              <a:rPr lang="uk-UA" sz="20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r>
              <a:rPr sz="2000" b="1" spc="-10" smtClean="0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r>
              <a:rPr sz="2000" b="1" spc="2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З</a:t>
            </a:r>
            <a:r>
              <a:rPr sz="20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числа учнів</a:t>
            </a:r>
            <a:r>
              <a:rPr sz="20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формуються групи</a:t>
            </a:r>
            <a:r>
              <a:rPr sz="2000" b="1" spc="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20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уроках</a:t>
            </a:r>
            <a:endParaRPr sz="2000" dirty="0">
              <a:latin typeface="Times New Roman"/>
              <a:cs typeface="Times New Roman"/>
            </a:endParaRPr>
          </a:p>
          <a:p>
            <a:pPr marL="12700" marR="924560">
              <a:lnSpc>
                <a:spcPct val="100000"/>
              </a:lnSpc>
              <a:tabLst>
                <a:tab pos="2388235" algn="l"/>
              </a:tabLst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фізичного</a:t>
            </a:r>
            <a:r>
              <a:rPr sz="20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виховання	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згідно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рекомендацій дільничних </a:t>
            </a:r>
            <a:r>
              <a:rPr sz="20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педіатрів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2491" y="20523"/>
            <a:ext cx="7955915" cy="69320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0" marR="589915">
              <a:lnSpc>
                <a:spcPct val="100000"/>
              </a:lnSpc>
              <a:spcBef>
                <a:spcPts val="95"/>
              </a:spcBef>
            </a:pPr>
            <a:endParaRPr lang="uk-UA" sz="2800" b="1" spc="-5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381000" marR="589915">
              <a:lnSpc>
                <a:spcPct val="100000"/>
              </a:lnSpc>
              <a:spcBef>
                <a:spcPts val="95"/>
              </a:spcBef>
            </a:pPr>
            <a:endParaRPr lang="uk-UA" sz="2800" b="1" spc="-5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381000" marR="589915">
              <a:lnSpc>
                <a:spcPct val="100000"/>
              </a:lnSpc>
              <a:spcBef>
                <a:spcPts val="95"/>
              </a:spcBef>
            </a:pPr>
            <a:r>
              <a:rPr lang="uk-UA" sz="28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На</a:t>
            </a:r>
            <a:r>
              <a:rPr sz="28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початку</a:t>
            </a:r>
            <a:r>
              <a:rPr sz="2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навчального</a:t>
            </a:r>
            <a:r>
              <a:rPr sz="28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року,</a:t>
            </a:r>
            <a:r>
              <a:rPr sz="2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напередодні </a:t>
            </a:r>
            <a:r>
              <a:rPr sz="2800" b="1" spc="-6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канікул</a:t>
            </a:r>
            <a:r>
              <a:rPr sz="2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та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святкових</a:t>
            </a:r>
            <a:r>
              <a:rPr sz="2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>
                <a:solidFill>
                  <a:srgbClr val="800000"/>
                </a:solidFill>
                <a:latin typeface="Times New Roman"/>
                <a:cs typeface="Times New Roman"/>
              </a:rPr>
              <a:t>днів</a:t>
            </a:r>
            <a:r>
              <a:rPr sz="2800" b="1" spc="1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проводяться</a:t>
            </a:r>
            <a:r>
              <a:rPr lang="uk-UA" sz="28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  <a:p>
            <a:pPr marL="381000" marR="409575" indent="-342900">
              <a:lnSpc>
                <a:spcPct val="100000"/>
              </a:lnSpc>
              <a:spcBef>
                <a:spcPts val="5"/>
              </a:spcBef>
              <a:buClr>
                <a:srgbClr val="9BBA58"/>
              </a:buClr>
              <a:buSzPct val="114285"/>
              <a:buFont typeface="Microsoft Sans Serif"/>
              <a:buChar char="•"/>
              <a:tabLst>
                <a:tab pos="380365" algn="l"/>
                <a:tab pos="381000" algn="l"/>
              </a:tabLst>
            </a:pP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інструктажі</a:t>
            </a:r>
            <a:r>
              <a:rPr sz="28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r>
              <a:rPr sz="2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безпеки</a:t>
            </a:r>
            <a:r>
              <a:rPr sz="2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життєдіяльності</a:t>
            </a:r>
            <a:r>
              <a:rPr sz="2800" b="1" spc="4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серед </a:t>
            </a:r>
            <a:r>
              <a:rPr sz="2800" b="1" spc="-6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учнів,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відпрацьована</a:t>
            </a:r>
            <a:r>
              <a:rPr sz="2800" b="1" spc="-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програма</a:t>
            </a:r>
            <a:r>
              <a:rPr sz="2800" b="1" spc="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вступного</a:t>
            </a:r>
            <a:endParaRPr sz="2800" dirty="0">
              <a:latin typeface="Times New Roman"/>
              <a:cs typeface="Times New Roman"/>
            </a:endParaRPr>
          </a:p>
          <a:p>
            <a:pPr marL="381000">
              <a:lnSpc>
                <a:spcPct val="100000"/>
              </a:lnSpc>
            </a:pP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інструктажу.</a:t>
            </a:r>
            <a:endParaRPr sz="2800" dirty="0">
              <a:latin typeface="Times New Roman"/>
              <a:cs typeface="Times New Roman"/>
            </a:endParaRPr>
          </a:p>
          <a:p>
            <a:pPr marL="381000" marR="30480" indent="88265">
              <a:lnSpc>
                <a:spcPct val="100000"/>
              </a:lnSpc>
            </a:pPr>
            <a:r>
              <a:rPr lang="uk-UA" sz="2800" b="1" spc="-10" dirty="0" smtClean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Регулярно</a:t>
            </a:r>
            <a:r>
              <a:rPr sz="2800" b="1" spc="3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відбуваються цільові</a:t>
            </a:r>
            <a:r>
              <a:rPr sz="2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інструктажі</a:t>
            </a:r>
            <a:r>
              <a:rPr sz="2800" b="1" spc="1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 </a:t>
            </a:r>
            <a:r>
              <a:rPr sz="2800" b="1" spc="-6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учнями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перед</a:t>
            </a:r>
            <a:r>
              <a:rPr sz="2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екскурсіями</a:t>
            </a:r>
            <a:r>
              <a:rPr sz="2800" b="1" spc="-5">
                <a:solidFill>
                  <a:srgbClr val="800000"/>
                </a:solidFill>
                <a:latin typeface="Times New Roman"/>
                <a:cs typeface="Times New Roman"/>
              </a:rPr>
              <a:t>,</a:t>
            </a:r>
            <a:r>
              <a:rPr sz="2800" b="1" spc="1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походами,</a:t>
            </a:r>
            <a:r>
              <a:rPr lang="uk-UA" sz="28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спортивними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змаганнями.</a:t>
            </a:r>
            <a:endParaRPr sz="2800" dirty="0">
              <a:latin typeface="Times New Roman"/>
              <a:cs typeface="Times New Roman"/>
            </a:endParaRPr>
          </a:p>
          <a:p>
            <a:pPr marL="381000" marR="598805">
              <a:lnSpc>
                <a:spcPct val="100000"/>
              </a:lnSpc>
            </a:pPr>
            <a:r>
              <a:rPr lang="uk-UA" sz="28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sz="28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У</a:t>
            </a:r>
            <a:r>
              <a:rPr sz="2800" b="1" spc="-1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8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гімназії</a:t>
            </a:r>
            <a:r>
              <a:rPr sz="2800" b="1" spc="5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в</a:t>
            </a:r>
            <a:r>
              <a:rPr sz="2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наявності</a:t>
            </a:r>
            <a:r>
              <a:rPr sz="2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необхідні</a:t>
            </a:r>
            <a:r>
              <a:rPr sz="2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журнали</a:t>
            </a:r>
            <a:r>
              <a:rPr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 </a:t>
            </a:r>
            <a:r>
              <a:rPr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реєстрації</a:t>
            </a:r>
            <a:r>
              <a:rPr sz="2800" b="1" spc="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всіх</a:t>
            </a:r>
            <a:r>
              <a:rPr sz="2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видів</a:t>
            </a:r>
            <a:r>
              <a:rPr sz="2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інструктажів</a:t>
            </a:r>
            <a:r>
              <a:rPr sz="2800" b="1" spc="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з</a:t>
            </a:r>
            <a:r>
              <a:rPr sz="2800" b="1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питань </a:t>
            </a:r>
            <a:r>
              <a:rPr sz="2800" b="1" spc="-6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охорони праці.</a:t>
            </a:r>
            <a:r>
              <a:rPr sz="28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У</a:t>
            </a:r>
            <a:r>
              <a:rPr sz="2800" b="1" spc="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 err="1">
                <a:solidFill>
                  <a:srgbClr val="800000"/>
                </a:solidFill>
                <a:latin typeface="Times New Roman"/>
                <a:cs typeface="Times New Roman"/>
              </a:rPr>
              <a:t>приміщеннях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8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гімназії</a:t>
            </a:r>
            <a:r>
              <a:rPr sz="28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розміщено</a:t>
            </a:r>
            <a:r>
              <a:rPr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кілька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стендів</a:t>
            </a:r>
            <a:r>
              <a:rPr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по</a:t>
            </a:r>
            <a:r>
              <a:rPr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безпечній </a:t>
            </a:r>
            <a:r>
              <a:rPr sz="2800" b="1" spc="-68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поведінці.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89154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9689" y="1785918"/>
            <a:ext cx="4049395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>
              <a:lnSpc>
                <a:spcPts val="2375"/>
              </a:lnSpc>
              <a:spcBef>
                <a:spcPts val="95"/>
              </a:spcBef>
              <a:tabLst>
                <a:tab pos="1497330" algn="l"/>
                <a:tab pos="2391410" algn="l"/>
              </a:tabLst>
            </a:pPr>
            <a:r>
              <a:rPr sz="2200" spc="-5" dirty="0">
                <a:solidFill>
                  <a:srgbClr val="0033CC"/>
                </a:solidFill>
                <a:latin typeface="Times New Roman"/>
                <a:cs typeface="Times New Roman"/>
              </a:rPr>
              <a:t>1</a:t>
            </a:r>
            <a:r>
              <a:rPr sz="2200" spc="-5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r>
              <a:rPr sz="220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2200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Передбачити кошти для придбання нового твердопаливного котла.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99689" y="2857488"/>
            <a:ext cx="503491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tabLst>
                <a:tab pos="267335" algn="l"/>
              </a:tabLst>
            </a:pPr>
            <a:endParaRPr sz="2000">
              <a:latin typeface="Times New Roman"/>
              <a:cs typeface="Times New Roman"/>
            </a:endParaRPr>
          </a:p>
          <a:p>
            <a:pPr marL="266700" indent="-254635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267335" algn="l"/>
              </a:tabLst>
            </a:pPr>
            <a:r>
              <a:rPr sz="20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Капітальний</a:t>
            </a:r>
            <a:r>
              <a:rPr sz="20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0033CC"/>
                </a:solidFill>
                <a:latin typeface="Times New Roman"/>
                <a:cs typeface="Times New Roman"/>
              </a:rPr>
              <a:t>ремонт</a:t>
            </a:r>
            <a:r>
              <a:rPr sz="2000" b="1" spc="-35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фасаду гімназії.</a:t>
            </a:r>
          </a:p>
          <a:p>
            <a:pPr marL="266700" indent="-254635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267335" algn="l"/>
              </a:tabLst>
            </a:pPr>
            <a:endParaRPr sz="2000">
              <a:latin typeface="Times New Roman"/>
              <a:cs typeface="Times New Roman"/>
            </a:endParaRPr>
          </a:p>
          <a:p>
            <a:pPr marL="12700" marR="60325">
              <a:lnSpc>
                <a:spcPts val="1920"/>
              </a:lnSpc>
              <a:spcBef>
                <a:spcPts val="465"/>
              </a:spcBef>
              <a:buAutoNum type="arabicPeriod" startAt="2"/>
              <a:tabLst>
                <a:tab pos="267335" algn="l"/>
              </a:tabLst>
            </a:pPr>
            <a:r>
              <a:rPr lang="uk-UA" sz="20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  Оновлення кабінету інформатики.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38451" y="214281"/>
            <a:ext cx="4890008" cy="714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7992" y="-2"/>
            <a:ext cx="9144000" cy="8915402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563" y="1395983"/>
              <a:ext cx="6967728" cy="29626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3688" y="1626107"/>
              <a:ext cx="6516623" cy="25115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69781"/>
            <a:ext cx="447040" cy="2788285"/>
          </a:xfrm>
          <a:custGeom>
            <a:avLst/>
            <a:gdLst/>
            <a:ahLst/>
            <a:cxnLst/>
            <a:rect l="l" t="t" r="r" b="b"/>
            <a:pathLst>
              <a:path w="447040" h="2788284">
                <a:moveTo>
                  <a:pt x="0" y="0"/>
                </a:moveTo>
                <a:lnTo>
                  <a:pt x="0" y="2788216"/>
                </a:lnTo>
                <a:lnTo>
                  <a:pt x="446591" y="2788216"/>
                </a:lnTo>
                <a:lnTo>
                  <a:pt x="0" y="0"/>
                </a:lnTo>
                <a:close/>
              </a:path>
            </a:pathLst>
          </a:custGeom>
          <a:solidFill>
            <a:srgbClr val="3493B9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566" cy="6858577"/>
            <a:chOff x="0" y="0"/>
            <a:chExt cx="9144566" cy="6858577"/>
          </a:xfrm>
        </p:grpSpPr>
        <p:sp>
          <p:nvSpPr>
            <p:cNvPr id="4" name="object 4"/>
            <p:cNvSpPr/>
            <p:nvPr/>
          </p:nvSpPr>
          <p:spPr>
            <a:xfrm>
              <a:off x="5131544" y="4182280"/>
              <a:ext cx="4012565" cy="2675890"/>
            </a:xfrm>
            <a:custGeom>
              <a:avLst/>
              <a:gdLst/>
              <a:ahLst/>
              <a:cxnLst/>
              <a:rect l="l" t="t" r="r" b="b"/>
              <a:pathLst>
                <a:path w="4012565" h="2675890">
                  <a:moveTo>
                    <a:pt x="0" y="2675717"/>
                  </a:moveTo>
                  <a:lnTo>
                    <a:pt x="40124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2404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91728" y="0"/>
              <a:ext cx="2252345" cy="6858000"/>
            </a:xfrm>
            <a:custGeom>
              <a:avLst/>
              <a:gdLst/>
              <a:ahLst/>
              <a:cxnLst/>
              <a:rect l="l" t="t" r="r" b="b"/>
              <a:pathLst>
                <a:path w="2252345" h="6858000">
                  <a:moveTo>
                    <a:pt x="2023163" y="0"/>
                  </a:moveTo>
                  <a:lnTo>
                    <a:pt x="0" y="6857998"/>
                  </a:lnTo>
                  <a:lnTo>
                    <a:pt x="2252271" y="6857998"/>
                  </a:lnTo>
                  <a:lnTo>
                    <a:pt x="2252271" y="8226"/>
                  </a:lnTo>
                  <a:lnTo>
                    <a:pt x="2023163" y="0"/>
                  </a:lnTo>
                  <a:close/>
                </a:path>
              </a:pathLst>
            </a:custGeom>
            <a:solidFill>
              <a:srgbClr val="3493B9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07072" y="0"/>
              <a:ext cx="1937385" cy="6858000"/>
            </a:xfrm>
            <a:custGeom>
              <a:avLst/>
              <a:gdLst/>
              <a:ahLst/>
              <a:cxnLst/>
              <a:rect l="l" t="t" r="r" b="b"/>
              <a:pathLst>
                <a:path w="1937384" h="6858000">
                  <a:moveTo>
                    <a:pt x="1936927" y="0"/>
                  </a:moveTo>
                  <a:lnTo>
                    <a:pt x="0" y="0"/>
                  </a:lnTo>
                  <a:lnTo>
                    <a:pt x="1200327" y="6857996"/>
                  </a:lnTo>
                  <a:lnTo>
                    <a:pt x="1936927" y="6857996"/>
                  </a:lnTo>
                  <a:lnTo>
                    <a:pt x="1936927" y="0"/>
                  </a:lnTo>
                  <a:close/>
                </a:path>
              </a:pathLst>
            </a:custGeom>
            <a:solidFill>
              <a:srgbClr val="3493B9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38545" y="3921067"/>
              <a:ext cx="2505710" cy="2937510"/>
            </a:xfrm>
            <a:custGeom>
              <a:avLst/>
              <a:gdLst/>
              <a:ahLst/>
              <a:cxnLst/>
              <a:rect l="l" t="t" r="r" b="b"/>
              <a:pathLst>
                <a:path w="2505709" h="2937509">
                  <a:moveTo>
                    <a:pt x="2505454" y="0"/>
                  </a:moveTo>
                  <a:lnTo>
                    <a:pt x="0" y="2936929"/>
                  </a:lnTo>
                  <a:lnTo>
                    <a:pt x="2505454" y="2936929"/>
                  </a:lnTo>
                  <a:lnTo>
                    <a:pt x="2505454" y="0"/>
                  </a:lnTo>
                  <a:close/>
                </a:path>
              </a:pathLst>
            </a:custGeom>
            <a:solidFill>
              <a:srgbClr val="57B6C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2871" y="0"/>
              <a:ext cx="2131695" cy="6858000"/>
            </a:xfrm>
            <a:custGeom>
              <a:avLst/>
              <a:gdLst/>
              <a:ahLst/>
              <a:cxnLst/>
              <a:rect l="l" t="t" r="r" b="b"/>
              <a:pathLst>
                <a:path w="2131695" h="6858000">
                  <a:moveTo>
                    <a:pt x="2131127" y="0"/>
                  </a:moveTo>
                  <a:lnTo>
                    <a:pt x="0" y="0"/>
                  </a:lnTo>
                  <a:lnTo>
                    <a:pt x="1854140" y="6857996"/>
                  </a:lnTo>
                  <a:lnTo>
                    <a:pt x="2131127" y="6849802"/>
                  </a:lnTo>
                  <a:lnTo>
                    <a:pt x="2131127" y="0"/>
                  </a:lnTo>
                  <a:close/>
                </a:path>
              </a:pathLst>
            </a:custGeom>
            <a:solidFill>
              <a:srgbClr val="398F97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95132" y="0"/>
              <a:ext cx="848994" cy="6858000"/>
            </a:xfrm>
            <a:custGeom>
              <a:avLst/>
              <a:gdLst/>
              <a:ahLst/>
              <a:cxnLst/>
              <a:rect l="l" t="t" r="r" b="b"/>
              <a:pathLst>
                <a:path w="848995" h="6858000">
                  <a:moveTo>
                    <a:pt x="848867" y="0"/>
                  </a:moveTo>
                  <a:lnTo>
                    <a:pt x="676515" y="0"/>
                  </a:lnTo>
                  <a:lnTo>
                    <a:pt x="0" y="6857996"/>
                  </a:lnTo>
                  <a:lnTo>
                    <a:pt x="848867" y="6857996"/>
                  </a:lnTo>
                  <a:lnTo>
                    <a:pt x="848867" y="0"/>
                  </a:lnTo>
                  <a:close/>
                </a:path>
              </a:pathLst>
            </a:custGeom>
            <a:solidFill>
              <a:srgbClr val="7EC1DB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78449" y="0"/>
              <a:ext cx="1065530" cy="6858000"/>
            </a:xfrm>
            <a:custGeom>
              <a:avLst/>
              <a:gdLst/>
              <a:ahLst/>
              <a:cxnLst/>
              <a:rect l="l" t="t" r="r" b="b"/>
              <a:pathLst>
                <a:path w="1065529" h="6858000">
                  <a:moveTo>
                    <a:pt x="1051063" y="0"/>
                  </a:moveTo>
                  <a:lnTo>
                    <a:pt x="0" y="0"/>
                  </a:lnTo>
                  <a:lnTo>
                    <a:pt x="937406" y="6857996"/>
                  </a:lnTo>
                  <a:lnTo>
                    <a:pt x="1065296" y="6857996"/>
                  </a:lnTo>
                  <a:lnTo>
                    <a:pt x="1065455" y="6654301"/>
                  </a:lnTo>
                  <a:lnTo>
                    <a:pt x="1065405" y="6145233"/>
                  </a:lnTo>
                  <a:lnTo>
                    <a:pt x="1065165" y="5890784"/>
                  </a:lnTo>
                  <a:lnTo>
                    <a:pt x="1064711" y="5585509"/>
                  </a:lnTo>
                  <a:lnTo>
                    <a:pt x="1063982" y="5229434"/>
                  </a:lnTo>
                  <a:lnTo>
                    <a:pt x="1062782" y="4771726"/>
                  </a:lnTo>
                  <a:lnTo>
                    <a:pt x="1060321" y="4009060"/>
                  </a:lnTo>
                  <a:lnTo>
                    <a:pt x="1054930" y="2483906"/>
                  </a:lnTo>
                  <a:lnTo>
                    <a:pt x="1053375" y="1975424"/>
                  </a:lnTo>
                  <a:lnTo>
                    <a:pt x="1052337" y="1568557"/>
                  </a:lnTo>
                  <a:lnTo>
                    <a:pt x="1051624" y="1212471"/>
                  </a:lnTo>
                  <a:lnTo>
                    <a:pt x="1051188" y="907185"/>
                  </a:lnTo>
                  <a:lnTo>
                    <a:pt x="1050963" y="652725"/>
                  </a:lnTo>
                  <a:lnTo>
                    <a:pt x="1050923" y="194553"/>
                  </a:lnTo>
                  <a:lnTo>
                    <a:pt x="1051063" y="0"/>
                  </a:lnTo>
                  <a:close/>
                </a:path>
              </a:pathLst>
            </a:custGeom>
            <a:solidFill>
              <a:srgbClr val="3493B9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60436" y="4903643"/>
              <a:ext cx="1083945" cy="1954530"/>
            </a:xfrm>
            <a:custGeom>
              <a:avLst/>
              <a:gdLst/>
              <a:ahLst/>
              <a:cxnLst/>
              <a:rect l="l" t="t" r="r" b="b"/>
              <a:pathLst>
                <a:path w="1083945" h="1954529">
                  <a:moveTo>
                    <a:pt x="1083562" y="0"/>
                  </a:moveTo>
                  <a:lnTo>
                    <a:pt x="0" y="1954354"/>
                  </a:lnTo>
                  <a:lnTo>
                    <a:pt x="1083562" y="1949316"/>
                  </a:lnTo>
                  <a:lnTo>
                    <a:pt x="1083562" y="0"/>
                  </a:lnTo>
                  <a:close/>
                </a:path>
              </a:pathLst>
            </a:custGeom>
            <a:solidFill>
              <a:srgbClr val="3493B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rcRect b="12500"/>
            <a:stretch>
              <a:fillRect/>
            </a:stretch>
          </p:blipFill>
          <p:spPr>
            <a:xfrm>
              <a:off x="0" y="0"/>
              <a:ext cx="9144000" cy="6000760"/>
            </a:xfrm>
            <a:prstGeom prst="rect">
              <a:avLst/>
            </a:prstGeom>
          </p:spPr>
        </p:pic>
      </p:grpSp>
      <p:sp>
        <p:nvSpPr>
          <p:cNvPr id="14" name="Скругленный прямоугольник 13"/>
          <p:cNvSpPr/>
          <p:nvPr/>
        </p:nvSpPr>
        <p:spPr>
          <a:xfrm>
            <a:off x="3357554" y="1428728"/>
            <a:ext cx="2286016" cy="1071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Директор</a:t>
            </a:r>
            <a:endParaRPr lang="ru-RU" sz="32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43042" y="5143504"/>
            <a:ext cx="2000264" cy="78581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Класні керівники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86380" y="5143504"/>
            <a:ext cx="2000264" cy="78581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Керівники гуртків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15074" y="3929058"/>
            <a:ext cx="2928926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Педагог-організатор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4000496"/>
            <a:ext cx="300036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Медичний працівник АЗСМ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9144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79194" y="695070"/>
            <a:ext cx="5654040" cy="119212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lang="uk-UA" sz="2000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/>
            </a:r>
            <a:br>
              <a:rPr lang="uk-UA" sz="2000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uk-UA" sz="2000" spc="-5" dirty="0">
                <a:solidFill>
                  <a:srgbClr val="800000"/>
                </a:solidFill>
                <a:latin typeface="Times New Roman"/>
                <a:cs typeface="Times New Roman"/>
              </a:rPr>
              <a:t/>
            </a:r>
            <a:br>
              <a:rPr lang="uk-UA" sz="2000" spc="-5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sz="2000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Управління</a:t>
            </a:r>
            <a:r>
              <a:rPr sz="2000" spc="-4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00000"/>
                </a:solidFill>
                <a:latin typeface="Times New Roman"/>
                <a:cs typeface="Times New Roman"/>
              </a:rPr>
              <a:t>школою</a:t>
            </a:r>
            <a:r>
              <a:rPr sz="2000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33CC"/>
                </a:solidFill>
                <a:latin typeface="Times New Roman"/>
                <a:cs typeface="Times New Roman"/>
              </a:rPr>
              <a:t>здійснюється</a:t>
            </a:r>
            <a:r>
              <a:rPr sz="1600" spc="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33CC"/>
                </a:solidFill>
                <a:latin typeface="Times New Roman"/>
                <a:cs typeface="Times New Roman"/>
              </a:rPr>
              <a:t>згідно</a:t>
            </a:r>
            <a:r>
              <a:rPr sz="1600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33CC"/>
                </a:solidFill>
                <a:latin typeface="Times New Roman"/>
                <a:cs typeface="Times New Roman"/>
              </a:rPr>
              <a:t>річного плану </a:t>
            </a:r>
            <a:r>
              <a:rPr sz="1600" spc="-3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33CC"/>
                </a:solidFill>
                <a:latin typeface="Times New Roman"/>
                <a:cs typeface="Times New Roman"/>
              </a:rPr>
              <a:t>роботи</a:t>
            </a:r>
            <a:r>
              <a:rPr sz="1600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33CC"/>
                </a:solidFill>
                <a:latin typeface="Times New Roman"/>
                <a:cs typeface="Times New Roman"/>
              </a:rPr>
              <a:t>школи,</a:t>
            </a:r>
            <a:r>
              <a:rPr sz="1600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33CC"/>
                </a:solidFill>
                <a:latin typeface="Times New Roman"/>
                <a:cs typeface="Times New Roman"/>
              </a:rPr>
              <a:t>плану</a:t>
            </a:r>
            <a:r>
              <a:rPr sz="1600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33CC"/>
                </a:solidFill>
                <a:latin typeface="Times New Roman"/>
                <a:cs typeface="Times New Roman"/>
              </a:rPr>
              <a:t>внутрішкільного</a:t>
            </a:r>
            <a:r>
              <a:rPr sz="1600" spc="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33CC"/>
                </a:solidFill>
                <a:latin typeface="Times New Roman"/>
                <a:cs typeface="Times New Roman"/>
              </a:rPr>
              <a:t>контролю</a:t>
            </a:r>
            <a:r>
              <a:rPr sz="1600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33CC"/>
                </a:solidFill>
                <a:latin typeface="Times New Roman"/>
                <a:cs typeface="Times New Roman"/>
              </a:rPr>
              <a:t>та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679194" y="1246454"/>
            <a:ext cx="6009640" cy="52520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7495">
              <a:lnSpc>
                <a:spcPct val="100000"/>
              </a:lnSpc>
              <a:spcBef>
                <a:spcPts val="95"/>
              </a:spcBef>
            </a:pPr>
            <a:endParaRPr lang="uk-UA" spc="-5" dirty="0" smtClean="0"/>
          </a:p>
          <a:p>
            <a:pPr marL="12700" marR="277495">
              <a:lnSpc>
                <a:spcPct val="100000"/>
              </a:lnSpc>
              <a:spcBef>
                <a:spcPts val="95"/>
              </a:spcBef>
            </a:pPr>
            <a:endParaRPr lang="uk-UA" spc="-5" dirty="0" smtClean="0"/>
          </a:p>
          <a:p>
            <a:pPr marL="12700" marR="277495">
              <a:lnSpc>
                <a:spcPct val="100000"/>
              </a:lnSpc>
              <a:spcBef>
                <a:spcPts val="95"/>
              </a:spcBef>
            </a:pPr>
            <a:endParaRPr lang="uk-UA" spc="-5" dirty="0" smtClean="0"/>
          </a:p>
          <a:p>
            <a:pPr marL="12700" marR="277495">
              <a:lnSpc>
                <a:spcPct val="100000"/>
              </a:lnSpc>
              <a:spcBef>
                <a:spcPts val="95"/>
              </a:spcBef>
            </a:pPr>
            <a:r>
              <a:rPr spc="-5" dirty="0" err="1" smtClean="0"/>
              <a:t>календарних</a:t>
            </a:r>
            <a:r>
              <a:rPr spc="15" dirty="0" smtClean="0"/>
              <a:t> </a:t>
            </a:r>
            <a:r>
              <a:rPr spc="-5" dirty="0"/>
              <a:t>планів</a:t>
            </a:r>
            <a:r>
              <a:rPr spc="5" dirty="0"/>
              <a:t> </a:t>
            </a:r>
            <a:r>
              <a:rPr spc="-5" dirty="0"/>
              <a:t>вчителів-предметників</a:t>
            </a:r>
            <a:r>
              <a:rPr spc="65" dirty="0"/>
              <a:t> </a:t>
            </a:r>
            <a:r>
              <a:rPr spc="-5" dirty="0"/>
              <a:t>і</a:t>
            </a:r>
            <a:r>
              <a:rPr spc="10" dirty="0"/>
              <a:t> </a:t>
            </a:r>
            <a:r>
              <a:rPr spc="-5" dirty="0"/>
              <a:t>планів</a:t>
            </a:r>
            <a:r>
              <a:rPr dirty="0"/>
              <a:t> </a:t>
            </a:r>
            <a:r>
              <a:rPr spc="-5" dirty="0"/>
              <a:t>виховної </a:t>
            </a:r>
            <a:r>
              <a:rPr spc="-385" dirty="0"/>
              <a:t> </a:t>
            </a:r>
            <a:r>
              <a:rPr spc="-10" dirty="0"/>
              <a:t>роботи</a:t>
            </a:r>
            <a:r>
              <a:rPr spc="15" dirty="0"/>
              <a:t> </a:t>
            </a:r>
            <a:r>
              <a:rPr spc="-5" dirty="0"/>
              <a:t>класних</a:t>
            </a:r>
            <a:r>
              <a:rPr spc="5" dirty="0"/>
              <a:t> </a:t>
            </a:r>
            <a:r>
              <a:rPr spc="-5" dirty="0"/>
              <a:t>керівників.</a:t>
            </a:r>
            <a:r>
              <a:rPr spc="20" dirty="0"/>
              <a:t> </a:t>
            </a:r>
            <a:r>
              <a:rPr spc="-5" dirty="0"/>
              <a:t>Така</a:t>
            </a:r>
            <a:r>
              <a:rPr spc="5" dirty="0"/>
              <a:t> </a:t>
            </a:r>
            <a:r>
              <a:rPr spc="-5" dirty="0"/>
              <a:t>система</a:t>
            </a:r>
            <a:r>
              <a:rPr spc="30" dirty="0"/>
              <a:t> </a:t>
            </a:r>
            <a:r>
              <a:rPr spc="-5" dirty="0"/>
              <a:t>планування, </a:t>
            </a:r>
            <a:r>
              <a:rPr spc="-10" dirty="0"/>
              <a:t>що </a:t>
            </a:r>
            <a:r>
              <a:rPr spc="-5" dirty="0"/>
              <a:t> відпрацьована</a:t>
            </a:r>
            <a:r>
              <a:rPr spc="10" dirty="0"/>
              <a:t> </a:t>
            </a:r>
            <a:r>
              <a:rPr spc="-5" dirty="0"/>
              <a:t>у</a:t>
            </a:r>
            <a:r>
              <a:rPr dirty="0"/>
              <a:t> </a:t>
            </a:r>
            <a:r>
              <a:rPr spc="-5" dirty="0"/>
              <a:t>школі</a:t>
            </a:r>
            <a:r>
              <a:rPr spc="15" dirty="0"/>
              <a:t> </a:t>
            </a:r>
            <a:r>
              <a:rPr spc="-5" dirty="0"/>
              <a:t>і</a:t>
            </a:r>
            <a:r>
              <a:rPr dirty="0"/>
              <a:t> </a:t>
            </a:r>
            <a:r>
              <a:rPr spc="-5" dirty="0"/>
              <a:t>заснована</a:t>
            </a:r>
            <a:r>
              <a:rPr spc="-10" dirty="0"/>
              <a:t> </a:t>
            </a:r>
            <a:r>
              <a:rPr spc="-5" dirty="0"/>
              <a:t>на</a:t>
            </a:r>
            <a:r>
              <a:rPr spc="25" dirty="0"/>
              <a:t> </a:t>
            </a:r>
            <a:r>
              <a:rPr spc="-5" dirty="0"/>
              <a:t>взаємодії</a:t>
            </a:r>
            <a:r>
              <a:rPr spc="5" dirty="0"/>
              <a:t> </a:t>
            </a:r>
            <a:r>
              <a:rPr spc="-10" dirty="0"/>
              <a:t>всіх</a:t>
            </a:r>
            <a:r>
              <a:rPr spc="10" dirty="0"/>
              <a:t> </a:t>
            </a:r>
            <a:r>
              <a:rPr spc="-5" dirty="0"/>
              <a:t>ланок, </a:t>
            </a:r>
            <a:r>
              <a:rPr dirty="0"/>
              <a:t> </a:t>
            </a:r>
            <a:r>
              <a:rPr spc="-5" dirty="0"/>
              <a:t>підрозділів</a:t>
            </a:r>
            <a:r>
              <a:rPr spc="35" dirty="0"/>
              <a:t> </a:t>
            </a:r>
            <a:r>
              <a:rPr spc="-15" dirty="0"/>
              <a:t>та</a:t>
            </a:r>
            <a:r>
              <a:rPr spc="25" dirty="0"/>
              <a:t> </a:t>
            </a:r>
            <a:r>
              <a:rPr spc="-5" dirty="0"/>
              <a:t>учасників</a:t>
            </a:r>
            <a:r>
              <a:rPr dirty="0"/>
              <a:t> </a:t>
            </a:r>
            <a:r>
              <a:rPr spc="-5" dirty="0"/>
              <a:t>навчально-виховного</a:t>
            </a:r>
            <a:r>
              <a:rPr spc="-10" dirty="0"/>
              <a:t> </a:t>
            </a:r>
            <a:r>
              <a:rPr spc="-5" dirty="0"/>
              <a:t>процесу,</a:t>
            </a:r>
          </a:p>
          <a:p>
            <a:pPr marL="12700" marR="154305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забезпечує</a:t>
            </a:r>
            <a:r>
              <a:rPr dirty="0"/>
              <a:t> </a:t>
            </a:r>
            <a:r>
              <a:rPr spc="-5" dirty="0"/>
              <a:t>координацію</a:t>
            </a:r>
            <a:r>
              <a:rPr spc="15" dirty="0"/>
              <a:t> </a:t>
            </a:r>
            <a:r>
              <a:rPr spc="-5" dirty="0"/>
              <a:t>їх</a:t>
            </a:r>
            <a:r>
              <a:rPr dirty="0"/>
              <a:t> </a:t>
            </a:r>
            <a:r>
              <a:rPr spc="-5" dirty="0"/>
              <a:t>діяльності,</a:t>
            </a:r>
            <a:r>
              <a:rPr spc="35" dirty="0"/>
              <a:t> </a:t>
            </a:r>
            <a:r>
              <a:rPr spc="-5" dirty="0"/>
              <a:t>єдність</a:t>
            </a:r>
            <a:r>
              <a:rPr spc="45" dirty="0"/>
              <a:t> </a:t>
            </a:r>
            <a:r>
              <a:rPr spc="-5" dirty="0"/>
              <a:t>вимог,</a:t>
            </a:r>
            <a:r>
              <a:rPr spc="-15" dirty="0"/>
              <a:t> </a:t>
            </a:r>
            <a:r>
              <a:rPr spc="-10" dirty="0"/>
              <a:t>контролю </a:t>
            </a:r>
            <a:r>
              <a:rPr spc="-385" dirty="0"/>
              <a:t> </a:t>
            </a:r>
            <a:r>
              <a:rPr spc="-15" dirty="0"/>
              <a:t>та</a:t>
            </a:r>
            <a:r>
              <a:rPr spc="25" dirty="0"/>
              <a:t> </a:t>
            </a:r>
            <a:r>
              <a:rPr spc="-10" dirty="0"/>
              <a:t>взаємоконтролю</a:t>
            </a:r>
            <a:r>
              <a:rPr spc="10" dirty="0"/>
              <a:t> </a:t>
            </a:r>
            <a:r>
              <a:rPr spc="-5" dirty="0"/>
              <a:t>в</a:t>
            </a:r>
            <a:r>
              <a:rPr spc="10" dirty="0"/>
              <a:t> </a:t>
            </a:r>
            <a:r>
              <a:rPr spc="-5" dirty="0"/>
              <a:t>процесі</a:t>
            </a:r>
            <a:r>
              <a:rPr spc="20" dirty="0"/>
              <a:t> </a:t>
            </a:r>
            <a:r>
              <a:rPr spc="-5" dirty="0"/>
              <a:t>роботи,</a:t>
            </a:r>
            <a:r>
              <a:rPr spc="5" dirty="0"/>
              <a:t> </a:t>
            </a:r>
            <a:r>
              <a:rPr spc="-5" dirty="0"/>
              <a:t>сприяє</a:t>
            </a:r>
            <a:r>
              <a:rPr dirty="0"/>
              <a:t> </a:t>
            </a:r>
            <a:r>
              <a:rPr spc="-5" dirty="0"/>
              <a:t>досягненню</a:t>
            </a:r>
          </a:p>
          <a:p>
            <a:pPr marL="12700" marR="5080">
              <a:lnSpc>
                <a:spcPct val="100000"/>
              </a:lnSpc>
            </a:pPr>
            <a:r>
              <a:rPr spc="-10" dirty="0"/>
              <a:t>ефективності</a:t>
            </a:r>
            <a:r>
              <a:rPr spc="70" dirty="0"/>
              <a:t> </a:t>
            </a:r>
            <a:r>
              <a:rPr spc="-15" dirty="0"/>
              <a:t>та</a:t>
            </a:r>
            <a:r>
              <a:rPr spc="20" dirty="0"/>
              <a:t> </a:t>
            </a:r>
            <a:r>
              <a:rPr spc="-5" dirty="0"/>
              <a:t>вдосконаленню</a:t>
            </a:r>
            <a:r>
              <a:rPr spc="25" dirty="0"/>
              <a:t> </a:t>
            </a:r>
            <a:r>
              <a:rPr spc="-5" dirty="0"/>
              <a:t>навчально-виховного процесу</a:t>
            </a:r>
            <a:r>
              <a:rPr spc="25" dirty="0"/>
              <a:t> </a:t>
            </a:r>
            <a:r>
              <a:rPr spc="-5" dirty="0"/>
              <a:t>й </a:t>
            </a:r>
            <a:r>
              <a:rPr spc="-385" dirty="0"/>
              <a:t> </a:t>
            </a:r>
            <a:r>
              <a:rPr spc="-5" dirty="0"/>
              <a:t>забезпечує</a:t>
            </a:r>
            <a:r>
              <a:rPr dirty="0"/>
              <a:t> </a:t>
            </a:r>
            <a:r>
              <a:rPr spc="-5" dirty="0"/>
              <a:t>планомірний</a:t>
            </a:r>
            <a:r>
              <a:rPr spc="10" dirty="0"/>
              <a:t> </a:t>
            </a:r>
            <a:r>
              <a:rPr spc="-10" dirty="0"/>
              <a:t>розвиток</a:t>
            </a:r>
            <a:r>
              <a:rPr spc="15" dirty="0"/>
              <a:t> </a:t>
            </a:r>
            <a:r>
              <a:rPr spc="-5" dirty="0"/>
              <a:t>школи.</a:t>
            </a:r>
          </a:p>
          <a:p>
            <a:pPr marL="12700" marR="582295" indent="50165">
              <a:lnSpc>
                <a:spcPts val="1970"/>
              </a:lnSpc>
              <a:spcBef>
                <a:spcPts val="219"/>
              </a:spcBef>
            </a:pPr>
            <a:r>
              <a:rPr sz="1800" spc="-10" dirty="0">
                <a:solidFill>
                  <a:srgbClr val="800000"/>
                </a:solidFill>
              </a:rPr>
              <a:t>Контроль</a:t>
            </a:r>
            <a:r>
              <a:rPr sz="1800" spc="15" dirty="0">
                <a:solidFill>
                  <a:srgbClr val="800000"/>
                </a:solidFill>
              </a:rPr>
              <a:t> </a:t>
            </a:r>
            <a:r>
              <a:rPr spc="-5" dirty="0"/>
              <a:t>-</a:t>
            </a:r>
            <a:r>
              <a:rPr spc="25" dirty="0"/>
              <a:t> </a:t>
            </a:r>
            <a:r>
              <a:rPr spc="-5" dirty="0"/>
              <a:t>це</a:t>
            </a:r>
            <a:r>
              <a:rPr spc="5" dirty="0"/>
              <a:t> </a:t>
            </a:r>
            <a:r>
              <a:rPr spc="-5" dirty="0"/>
              <a:t>важлива,</a:t>
            </a:r>
            <a:r>
              <a:rPr spc="10" dirty="0"/>
              <a:t> </a:t>
            </a:r>
            <a:r>
              <a:rPr spc="-5" dirty="0"/>
              <a:t>складна</a:t>
            </a:r>
            <a:r>
              <a:rPr spc="15" dirty="0"/>
              <a:t> </a:t>
            </a:r>
            <a:r>
              <a:rPr spc="-15" dirty="0"/>
              <a:t>та</a:t>
            </a:r>
            <a:r>
              <a:rPr spc="40" dirty="0"/>
              <a:t> </a:t>
            </a:r>
            <a:r>
              <a:rPr spc="-10" dirty="0"/>
              <a:t>об'єктивно</a:t>
            </a:r>
            <a:r>
              <a:rPr spc="40" dirty="0"/>
              <a:t> </a:t>
            </a:r>
            <a:r>
              <a:rPr spc="-5" dirty="0"/>
              <a:t>необхідна </a:t>
            </a:r>
            <a:r>
              <a:rPr spc="-385" dirty="0"/>
              <a:t> </a:t>
            </a:r>
            <a:r>
              <a:rPr spc="-5" dirty="0"/>
              <a:t>функція</a:t>
            </a:r>
            <a:r>
              <a:rPr spc="10" dirty="0"/>
              <a:t> </a:t>
            </a:r>
            <a:r>
              <a:rPr spc="-5" dirty="0"/>
              <a:t>управління.</a:t>
            </a:r>
            <a:r>
              <a:rPr spc="5" dirty="0"/>
              <a:t> </a:t>
            </a:r>
            <a:r>
              <a:rPr spc="-5" dirty="0"/>
              <a:t>У</a:t>
            </a:r>
            <a:r>
              <a:rPr dirty="0"/>
              <a:t> </a:t>
            </a:r>
            <a:r>
              <a:rPr spc="-5" dirty="0"/>
              <a:t>школі</a:t>
            </a:r>
            <a:r>
              <a:rPr spc="20" dirty="0"/>
              <a:t> </a:t>
            </a:r>
            <a:r>
              <a:rPr spc="-10" dirty="0"/>
              <a:t>ефективність</a:t>
            </a:r>
            <a:r>
              <a:rPr spc="75" dirty="0"/>
              <a:t> </a:t>
            </a:r>
            <a:r>
              <a:rPr spc="-5" dirty="0"/>
              <a:t>здійснення</a:t>
            </a:r>
            <a:endParaRPr sz="1800" dirty="0"/>
          </a:p>
          <a:p>
            <a:pPr marL="12700">
              <a:lnSpc>
                <a:spcPts val="1845"/>
              </a:lnSpc>
            </a:pPr>
            <a:r>
              <a:rPr spc="-10" dirty="0"/>
              <a:t>контролю</a:t>
            </a:r>
            <a:r>
              <a:rPr spc="20" dirty="0"/>
              <a:t> </a:t>
            </a:r>
            <a:r>
              <a:rPr spc="-5" dirty="0"/>
              <a:t>зумовлює</a:t>
            </a:r>
            <a:r>
              <a:rPr spc="10" dirty="0"/>
              <a:t> </a:t>
            </a:r>
            <a:r>
              <a:rPr spc="-10" dirty="0"/>
              <a:t>якість</a:t>
            </a:r>
            <a:r>
              <a:rPr spc="45" dirty="0"/>
              <a:t> </a:t>
            </a:r>
            <a:r>
              <a:rPr spc="-5" dirty="0"/>
              <a:t>реальних</a:t>
            </a:r>
            <a:r>
              <a:rPr spc="5" dirty="0"/>
              <a:t> </a:t>
            </a:r>
            <a:r>
              <a:rPr spc="-5" dirty="0"/>
              <a:t>і</a:t>
            </a:r>
            <a:r>
              <a:rPr spc="10" dirty="0"/>
              <a:t> </a:t>
            </a:r>
            <a:r>
              <a:rPr spc="-5" dirty="0"/>
              <a:t>подальше</a:t>
            </a:r>
            <a:r>
              <a:rPr spc="15" dirty="0"/>
              <a:t> </a:t>
            </a:r>
            <a:r>
              <a:rPr spc="-5" dirty="0"/>
              <a:t>прогнозування</a:t>
            </a:r>
          </a:p>
          <a:p>
            <a:pPr marL="12700" marR="198755">
              <a:lnSpc>
                <a:spcPct val="100000"/>
              </a:lnSpc>
            </a:pPr>
            <a:r>
              <a:rPr spc="-5" dirty="0"/>
              <a:t>бажаних</a:t>
            </a:r>
            <a:r>
              <a:rPr spc="10" dirty="0"/>
              <a:t> </a:t>
            </a:r>
            <a:r>
              <a:rPr spc="-5" dirty="0"/>
              <a:t>показників</a:t>
            </a:r>
            <a:r>
              <a:rPr spc="25" dirty="0"/>
              <a:t> </a:t>
            </a:r>
            <a:r>
              <a:rPr spc="-10" dirty="0"/>
              <a:t>розвитку</a:t>
            </a:r>
            <a:r>
              <a:rPr spc="20" dirty="0"/>
              <a:t> </a:t>
            </a:r>
            <a:r>
              <a:rPr spc="-5" dirty="0"/>
              <a:t>закладу</a:t>
            </a:r>
            <a:r>
              <a:rPr spc="5" dirty="0"/>
              <a:t> </a:t>
            </a:r>
            <a:r>
              <a:rPr spc="-5" dirty="0"/>
              <a:t>освіти,</a:t>
            </a:r>
            <a:r>
              <a:rPr spc="30" dirty="0"/>
              <a:t> </a:t>
            </a:r>
            <a:r>
              <a:rPr spc="-5" dirty="0"/>
              <a:t>його</a:t>
            </a:r>
            <a:r>
              <a:rPr spc="5" dirty="0"/>
              <a:t> </a:t>
            </a:r>
            <a:r>
              <a:rPr spc="-5" dirty="0"/>
              <a:t>навчально- </a:t>
            </a:r>
            <a:r>
              <a:rPr spc="-385" dirty="0"/>
              <a:t> </a:t>
            </a:r>
            <a:r>
              <a:rPr spc="-5" dirty="0"/>
              <a:t>виховного</a:t>
            </a:r>
            <a:r>
              <a:rPr spc="-15" dirty="0"/>
              <a:t> </a:t>
            </a:r>
            <a:r>
              <a:rPr spc="-5" dirty="0"/>
              <a:t>процесу</a:t>
            </a:r>
            <a:r>
              <a:rPr spc="15" dirty="0"/>
              <a:t> </a:t>
            </a:r>
            <a:r>
              <a:rPr spc="-15" dirty="0"/>
              <a:t>та</a:t>
            </a:r>
            <a:r>
              <a:rPr spc="20" dirty="0"/>
              <a:t> </a:t>
            </a:r>
            <a:r>
              <a:rPr spc="-5" dirty="0"/>
              <a:t>діяльності</a:t>
            </a:r>
            <a:r>
              <a:rPr spc="25" dirty="0"/>
              <a:t> </a:t>
            </a:r>
            <a:r>
              <a:rPr spc="-5" dirty="0"/>
              <a:t>всього шкільного</a:t>
            </a:r>
            <a:r>
              <a:rPr spc="10" dirty="0"/>
              <a:t> </a:t>
            </a:r>
            <a:r>
              <a:rPr spc="-5" dirty="0"/>
              <a:t>колективу. </a:t>
            </a:r>
            <a:r>
              <a:rPr dirty="0"/>
              <a:t> </a:t>
            </a:r>
            <a:r>
              <a:rPr spc="-10" dirty="0"/>
              <a:t>Контроль</a:t>
            </a:r>
            <a:r>
              <a:rPr spc="30" dirty="0"/>
              <a:t> </a:t>
            </a:r>
            <a:r>
              <a:rPr spc="-5" dirty="0"/>
              <a:t>дозволяє</a:t>
            </a:r>
            <a:r>
              <a:rPr spc="5" dirty="0"/>
              <a:t> </a:t>
            </a:r>
            <a:r>
              <a:rPr spc="-10" dirty="0"/>
              <a:t>тримати</a:t>
            </a:r>
            <a:r>
              <a:rPr spc="40" dirty="0"/>
              <a:t> </a:t>
            </a:r>
            <a:r>
              <a:rPr spc="-5" dirty="0"/>
              <a:t>в полі</a:t>
            </a:r>
            <a:r>
              <a:rPr dirty="0"/>
              <a:t> </a:t>
            </a:r>
            <a:r>
              <a:rPr spc="-10" dirty="0"/>
              <a:t>зору</a:t>
            </a:r>
            <a:r>
              <a:rPr spc="5" dirty="0"/>
              <a:t> </a:t>
            </a:r>
            <a:r>
              <a:rPr spc="-5" dirty="0"/>
              <a:t>управління </a:t>
            </a:r>
            <a:r>
              <a:rPr dirty="0"/>
              <a:t> </a:t>
            </a:r>
            <a:r>
              <a:rPr spc="-5" dirty="0"/>
              <a:t>найважливіші</a:t>
            </a:r>
            <a:r>
              <a:rPr spc="20" dirty="0"/>
              <a:t> </a:t>
            </a:r>
            <a:r>
              <a:rPr spc="-5" dirty="0"/>
              <a:t>питання</a:t>
            </a:r>
            <a:r>
              <a:rPr spc="20" dirty="0"/>
              <a:t> </a:t>
            </a:r>
            <a:r>
              <a:rPr spc="-5" dirty="0"/>
              <a:t>школи,</a:t>
            </a:r>
            <a:r>
              <a:rPr spc="5" dirty="0"/>
              <a:t> </a:t>
            </a:r>
            <a:r>
              <a:rPr spc="-5" dirty="0"/>
              <a:t>своєчасно</a:t>
            </a:r>
            <a:r>
              <a:rPr spc="5" dirty="0"/>
              <a:t> </a:t>
            </a:r>
            <a:r>
              <a:rPr spc="-10" dirty="0"/>
              <a:t>реагувати</a:t>
            </a:r>
            <a:r>
              <a:rPr spc="25" dirty="0"/>
              <a:t> </a:t>
            </a:r>
            <a:r>
              <a:rPr spc="-10" dirty="0"/>
              <a:t>на </a:t>
            </a:r>
            <a:r>
              <a:rPr spc="-5" dirty="0"/>
              <a:t> відхилення</a:t>
            </a:r>
            <a:r>
              <a:rPr spc="15" dirty="0"/>
              <a:t> </a:t>
            </a:r>
            <a:r>
              <a:rPr spc="-10" dirty="0"/>
              <a:t>від</a:t>
            </a:r>
            <a:r>
              <a:rPr spc="10" dirty="0"/>
              <a:t> </a:t>
            </a:r>
            <a:r>
              <a:rPr spc="-5" dirty="0"/>
              <a:t>норми</a:t>
            </a:r>
            <a:r>
              <a:rPr dirty="0"/>
              <a:t> </a:t>
            </a:r>
            <a:r>
              <a:rPr spc="-15" dirty="0"/>
              <a:t>та</a:t>
            </a:r>
            <a:r>
              <a:rPr spc="10" dirty="0"/>
              <a:t> </a:t>
            </a:r>
            <a:r>
              <a:rPr spc="-5" dirty="0"/>
              <a:t>на</a:t>
            </a:r>
            <a:r>
              <a:rPr spc="5" dirty="0"/>
              <a:t> </a:t>
            </a:r>
            <a:r>
              <a:rPr spc="-10" dirty="0"/>
              <a:t>негативні</a:t>
            </a:r>
            <a:r>
              <a:rPr spc="55" dirty="0"/>
              <a:t> </a:t>
            </a:r>
            <a:r>
              <a:rPr spc="-5" dirty="0"/>
              <a:t>явища,</a:t>
            </a:r>
            <a:r>
              <a:rPr spc="-10" dirty="0"/>
              <a:t> </a:t>
            </a:r>
            <a:r>
              <a:rPr spc="-5" dirty="0"/>
              <a:t>знаходити </a:t>
            </a:r>
            <a:r>
              <a:rPr dirty="0"/>
              <a:t> </a:t>
            </a:r>
            <a:r>
              <a:rPr spc="-10" dirty="0"/>
              <a:t>невикористані</a:t>
            </a:r>
            <a:r>
              <a:rPr spc="50" dirty="0"/>
              <a:t> </a:t>
            </a:r>
            <a:r>
              <a:rPr spc="-5" dirty="0"/>
              <a:t>резерви,</a:t>
            </a:r>
            <a:r>
              <a:rPr spc="10" dirty="0"/>
              <a:t> </a:t>
            </a:r>
            <a:r>
              <a:rPr spc="-10" dirty="0"/>
              <a:t>підтримувати</a:t>
            </a:r>
            <a:r>
              <a:rPr spc="60" dirty="0"/>
              <a:t> </a:t>
            </a:r>
            <a:r>
              <a:rPr spc="-5" dirty="0"/>
              <a:t>оптимально</a:t>
            </a:r>
            <a:r>
              <a:rPr spc="25" dirty="0"/>
              <a:t> </a:t>
            </a:r>
            <a:r>
              <a:rPr spc="-10" dirty="0"/>
              <a:t>трудову </a:t>
            </a:r>
            <a:r>
              <a:rPr spc="-5" dirty="0"/>
              <a:t> атмосферу</a:t>
            </a:r>
            <a:r>
              <a:rPr spc="15" dirty="0"/>
              <a:t> </a:t>
            </a:r>
            <a:r>
              <a:rPr spc="-5" dirty="0"/>
              <a:t>в</a:t>
            </a:r>
            <a:r>
              <a:rPr spc="5" dirty="0"/>
              <a:t> </a:t>
            </a:r>
            <a:r>
              <a:rPr spc="-5" dirty="0"/>
              <a:t>колективі.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991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98219" y="644778"/>
            <a:ext cx="6315075" cy="559409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334010" indent="63500">
              <a:lnSpc>
                <a:spcPct val="102200"/>
              </a:lnSpc>
              <a:spcBef>
                <a:spcPts val="50"/>
              </a:spcBef>
            </a:pPr>
            <a:endParaRPr lang="uk-UA" sz="1800" b="1" dirty="0" smtClean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 marR="334010" indent="63500">
              <a:lnSpc>
                <a:spcPct val="102200"/>
              </a:lnSpc>
              <a:spcBef>
                <a:spcPts val="50"/>
              </a:spcBef>
            </a:pPr>
            <a:endParaRPr lang="uk-UA" b="1" dirty="0">
              <a:solidFill>
                <a:srgbClr val="0033CC"/>
              </a:solidFill>
              <a:latin typeface="Times New Roman"/>
              <a:cs typeface="Times New Roman"/>
            </a:endParaRPr>
          </a:p>
          <a:p>
            <a:pPr marL="12700" marR="334010" indent="63500">
              <a:lnSpc>
                <a:spcPct val="102200"/>
              </a:lnSpc>
              <a:spcBef>
                <a:spcPts val="50"/>
              </a:spcBef>
            </a:pPr>
            <a:r>
              <a:rPr sz="18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Враховуючи</a:t>
            </a:r>
            <a:r>
              <a:rPr sz="1800" b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сучасні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вимоги,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стиль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керівництва школою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більш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близький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до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демократичного,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так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як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більшість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рішень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приймаються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 основі врахування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думки</a:t>
            </a:r>
            <a:endParaRPr sz="1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колективу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й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інтересів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справи,</a:t>
            </a:r>
            <a:r>
              <a:rPr sz="1800" b="1" spc="46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дуже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хочеться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створити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такий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мікроклімат,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коли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успіхи</a:t>
            </a:r>
            <a:r>
              <a:rPr sz="1800" b="1" spc="-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кожного</a:t>
            </a:r>
            <a:r>
              <a:rPr sz="18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сприймаються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позитивно,</a:t>
            </a:r>
            <a:r>
              <a:rPr sz="1800" b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ініціатива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й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самостійність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підтримується,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повноваження</a:t>
            </a:r>
            <a:r>
              <a:rPr sz="1800" b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делегуються.</a:t>
            </a:r>
            <a:r>
              <a:rPr sz="18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Адміністрація</a:t>
            </a:r>
            <a:r>
              <a:rPr sz="18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школи</a:t>
            </a:r>
            <a:r>
              <a:rPr sz="1800" b="1" spc="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роботі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з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працівниками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дотримується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партнерського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стилю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керівництва.</a:t>
            </a:r>
            <a:r>
              <a:rPr sz="1800" b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Проблеми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обговорюються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й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виробляються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різні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варіанти</a:t>
            </a:r>
            <a:r>
              <a:rPr sz="18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рішення,</a:t>
            </a:r>
            <a:r>
              <a:rPr sz="18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з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них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обирається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найбільш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оптимальний,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затверджується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</a:t>
            </a:r>
            <a:r>
              <a:rPr sz="18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в</a:t>
            </a:r>
            <a:r>
              <a:rPr sz="18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подальшому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здійснюється.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Основними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формами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спілкування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є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наради,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індивідуальні 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бесіди,</a:t>
            </a:r>
            <a:r>
              <a:rPr sz="18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інформування.</a:t>
            </a:r>
            <a:r>
              <a:rPr sz="18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Контроль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здійснюється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не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заради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пошуку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винних,</a:t>
            </a:r>
            <a:r>
              <a:rPr sz="1800" b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а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заради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позитивного</a:t>
            </a:r>
            <a:r>
              <a:rPr sz="1800" b="1" spc="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кінцевого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результату.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Переважають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такі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методи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керівництва</a:t>
            </a:r>
            <a:r>
              <a:rPr sz="1800" b="1" spc="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як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 особистий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приклад,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порада,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похвала;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ставлення</a:t>
            </a:r>
            <a:r>
              <a:rPr sz="18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до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людей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-</a:t>
            </a:r>
            <a:r>
              <a:rPr sz="18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шанобливе, </a:t>
            </a:r>
            <a:r>
              <a:rPr sz="1800" b="1" spc="-434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вимогливість</a:t>
            </a:r>
            <a:r>
              <a:rPr sz="18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поєднується</a:t>
            </a:r>
            <a:r>
              <a:rPr sz="18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із</a:t>
            </a:r>
            <a:r>
              <a:rPr sz="18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справедливістю,</a:t>
            </a:r>
            <a:r>
              <a:rPr sz="1800" b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спілкування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ввічливе, поважливе,</a:t>
            </a:r>
            <a:r>
              <a:rPr sz="1800" b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рідко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 з </a:t>
            </a:r>
            <a:r>
              <a:rPr sz="18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наказом.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5547" y="2054351"/>
              <a:ext cx="6363461" cy="7658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293" y="2028570"/>
              <a:ext cx="6363665" cy="7646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577"/>
            <a:ext cx="9144000" cy="1024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2090" y="620395"/>
            <a:ext cx="9156090" cy="21986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0230" marR="561340" indent="132080" algn="ctr">
              <a:lnSpc>
                <a:spcPct val="100000"/>
              </a:lnSpc>
              <a:spcBef>
                <a:spcPts val="105"/>
              </a:spcBef>
            </a:pPr>
            <a:r>
              <a:rPr lang="uk-UA" sz="2800" spc="-5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Раківська</a:t>
            </a:r>
            <a: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гімназія </a:t>
            </a:r>
            <a:r>
              <a:rPr lang="uk-UA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 своїй діяльності </a:t>
            </a:r>
            <a:r>
              <a:rPr lang="uk-UA" sz="2800" spc="-1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протягом </a:t>
            </a:r>
            <a: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  <a: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spc="-5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800" spc="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керувалася</a:t>
            </a:r>
            <a:r>
              <a:rPr lang="uk-UA" sz="28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spc="-5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spc="-5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000" dirty="0">
                <a:latin typeface="Times New Roman" pitchFamily="18" charset="0"/>
                <a:cs typeface="Times New Roman" pitchFamily="18" charset="0"/>
              </a:rPr>
            </a:b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0207" y="2052827"/>
            <a:ext cx="8351520" cy="3434241"/>
            <a:chOff x="140207" y="2052827"/>
            <a:chExt cx="8351520" cy="46761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355" y="2071115"/>
              <a:ext cx="8241792" cy="46146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2052827"/>
              <a:ext cx="8351520" cy="46756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" y="2098547"/>
              <a:ext cx="8151876" cy="452475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8600" y="2098547"/>
              <a:ext cx="8152130" cy="4525010"/>
            </a:xfrm>
            <a:custGeom>
              <a:avLst/>
              <a:gdLst/>
              <a:ahLst/>
              <a:cxnLst/>
              <a:rect l="l" t="t" r="r" b="b"/>
              <a:pathLst>
                <a:path w="8152130" h="4525009">
                  <a:moveTo>
                    <a:pt x="0" y="4524756"/>
                  </a:moveTo>
                  <a:lnTo>
                    <a:pt x="8151876" y="4524756"/>
                  </a:lnTo>
                  <a:lnTo>
                    <a:pt x="8151876" y="0"/>
                  </a:lnTo>
                  <a:lnTo>
                    <a:pt x="0" y="0"/>
                  </a:lnTo>
                  <a:lnTo>
                    <a:pt x="0" y="452475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07340" y="2399157"/>
            <a:ext cx="196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1.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2044" y="2124836"/>
            <a:ext cx="68516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114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33CC"/>
                </a:solidFill>
                <a:latin typeface="Times New Roman"/>
                <a:cs typeface="Times New Roman"/>
              </a:rPr>
              <a:t>ВЕДЕННЯ</a:t>
            </a:r>
            <a:r>
              <a:rPr sz="1400" b="1" spc="-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33CC"/>
                </a:solidFill>
                <a:latin typeface="Times New Roman"/>
                <a:cs typeface="Times New Roman"/>
              </a:rPr>
              <a:t>ДОКУМЕНТАЦІЇ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Наказ</a:t>
            </a:r>
            <a:r>
              <a:rPr sz="1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МОН</a:t>
            </a:r>
            <a:r>
              <a:rPr sz="1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>
                <a:solidFill>
                  <a:srgbClr val="FF0000"/>
                </a:solidFill>
                <a:latin typeface="Times New Roman"/>
                <a:cs typeface="Times New Roman"/>
              </a:rPr>
              <a:t>від</a:t>
            </a:r>
            <a:r>
              <a:rPr sz="1400" b="1" spc="-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mtClean="0">
                <a:solidFill>
                  <a:srgbClr val="FF0000"/>
                </a:solidFill>
                <a:latin typeface="Times New Roman"/>
                <a:cs typeface="Times New Roman"/>
              </a:rPr>
              <a:t>03.06.2008</a:t>
            </a:r>
            <a:r>
              <a:rPr sz="1400" b="1" spc="-2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>
                <a:solidFill>
                  <a:srgbClr val="FF0000"/>
                </a:solidFill>
                <a:latin typeface="Times New Roman"/>
                <a:cs typeface="Times New Roman"/>
              </a:rPr>
              <a:t>№</a:t>
            </a:r>
            <a:r>
              <a:rPr sz="1400" b="1" smtClean="0">
                <a:solidFill>
                  <a:srgbClr val="FF0000"/>
                </a:solidFill>
                <a:latin typeface="Times New Roman"/>
                <a:cs typeface="Times New Roman"/>
              </a:rPr>
              <a:t>_496</a:t>
            </a:r>
            <a:r>
              <a:rPr sz="1400" b="1" spc="-15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"Про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затвердження</a:t>
            </a:r>
            <a:r>
              <a:rPr sz="1400" b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Інструкції</a:t>
            </a:r>
            <a:r>
              <a:rPr sz="14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7340" y="2673477"/>
            <a:ext cx="796544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7663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ведення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класного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журналу</a:t>
            </a:r>
            <a:r>
              <a:rPr sz="1400" b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учнів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5-11(12)-х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класів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загальноосвітніх </a:t>
            </a:r>
            <a:r>
              <a:rPr sz="1400" b="1" spc="-43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навчальних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закладів"</a:t>
            </a:r>
            <a:endParaRPr sz="1400" dirty="0">
              <a:latin typeface="Times New Roman"/>
              <a:cs typeface="Times New Roman"/>
            </a:endParaRPr>
          </a:p>
          <a:p>
            <a:pPr marL="12700" marR="426084">
              <a:lnSpc>
                <a:spcPct val="100000"/>
              </a:lnSpc>
              <a:buAutoNum type="arabicPeriod" startAt="2"/>
              <a:tabLst>
                <a:tab pos="927100" algn="l"/>
                <a:tab pos="927735" algn="l"/>
              </a:tabLst>
            </a:pP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Наказ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МОН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від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08.04.2015</a:t>
            </a:r>
            <a:r>
              <a:rPr sz="1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№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412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«Про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затвердження</a:t>
            </a:r>
            <a:r>
              <a:rPr sz="1400" b="1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Інструкції </a:t>
            </a:r>
            <a:r>
              <a:rPr sz="1400" b="1" spc="-43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щодо</a:t>
            </a:r>
            <a:r>
              <a:rPr sz="1400" b="1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заповнення</a:t>
            </a:r>
            <a:r>
              <a:rPr sz="14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Класного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журналу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для 1-4-х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класів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загальноосвітніх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навчальних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закладів».</a:t>
            </a:r>
            <a:endParaRPr sz="1400" dirty="0">
              <a:latin typeface="Times New Roman"/>
              <a:cs typeface="Times New Roman"/>
            </a:endParaRPr>
          </a:p>
          <a:p>
            <a:pPr marL="12700" marR="41910">
              <a:lnSpc>
                <a:spcPct val="100000"/>
              </a:lnSpc>
              <a:buAutoNum type="arabicPeriod" startAt="2"/>
              <a:tabLst>
                <a:tab pos="927100" algn="l"/>
                <a:tab pos="927735" algn="l"/>
              </a:tabLst>
            </a:pP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Наказ МОН </a:t>
            </a:r>
            <a:r>
              <a:rPr sz="1400" b="1">
                <a:solidFill>
                  <a:srgbClr val="FF0000"/>
                </a:solidFill>
                <a:latin typeface="Times New Roman"/>
                <a:cs typeface="Times New Roman"/>
              </a:rPr>
              <a:t>№ 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676</a:t>
            </a:r>
            <a:r>
              <a:rPr sz="1400" b="1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>
                <a:solidFill>
                  <a:srgbClr val="FF0000"/>
                </a:solidFill>
                <a:latin typeface="Times New Roman"/>
                <a:cs typeface="Times New Roman"/>
              </a:rPr>
              <a:t>від </a:t>
            </a:r>
            <a:r>
              <a:rPr sz="1400" b="1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r>
              <a:rPr sz="1400" b="1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>
                <a:solidFill>
                  <a:srgbClr val="FF0000"/>
                </a:solidFill>
                <a:latin typeface="Times New Roman"/>
                <a:cs typeface="Times New Roman"/>
              </a:rPr>
              <a:t>черня </a:t>
            </a:r>
            <a:r>
              <a:rPr sz="1400" b="1" smtClean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18</a:t>
            </a:r>
            <a:r>
              <a:rPr sz="1400" b="1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«Про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затвердження Інструкції </a:t>
            </a:r>
            <a:r>
              <a:rPr sz="1400" b="1" spc="-43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з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ведення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ділової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документації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загальноосвітніх</a:t>
            </a:r>
            <a:r>
              <a:rPr sz="14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навчальних</a:t>
            </a:r>
            <a:r>
              <a:rPr sz="1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закладах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III </a:t>
            </a:r>
            <a:r>
              <a:rPr sz="1400" b="1" spc="-5">
                <a:solidFill>
                  <a:srgbClr val="FF0000"/>
                </a:solidFill>
                <a:latin typeface="Times New Roman"/>
                <a:cs typeface="Times New Roman"/>
              </a:rPr>
              <a:t>ступенів</a:t>
            </a:r>
            <a:r>
              <a:rPr sz="1400" b="1" spc="-5" smtClean="0">
                <a:solidFill>
                  <a:srgbClr val="FF0000"/>
                </a:solidFill>
                <a:latin typeface="Times New Roman"/>
                <a:cs typeface="Times New Roman"/>
              </a:rPr>
              <a:t>»</a:t>
            </a:r>
            <a:r>
              <a:rPr lang="uk-UA" sz="14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  <a:p>
            <a:pPr marL="12700" marR="19685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927100" algn="l"/>
                <a:tab pos="927735" algn="l"/>
              </a:tabLst>
            </a:pP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Наказ МОНМСУ №423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від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10 </a:t>
            </a:r>
            <a:r>
              <a:rPr sz="1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травня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2011 «Про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затвердження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єдиних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зразків</a:t>
            </a:r>
            <a:r>
              <a:rPr sz="1400" b="1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ведення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обов'язкової</a:t>
            </a:r>
            <a:r>
              <a:rPr sz="1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ділової</a:t>
            </a:r>
            <a:r>
              <a:rPr sz="1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документації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у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загальноосвітніх </a:t>
            </a:r>
            <a:r>
              <a:rPr sz="1400" b="1" spc="-43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навчальних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закладах</a:t>
            </a:r>
            <a:r>
              <a:rPr sz="14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І-ІІІ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ст. усіх</a:t>
            </a:r>
            <a:r>
              <a:rPr sz="1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форм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власності".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AutoNum type="arabicPeriod" startAt="2"/>
              <a:tabLst>
                <a:tab pos="927100" algn="l"/>
                <a:tab pos="927735" algn="l"/>
              </a:tabLst>
            </a:pP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Методичний</a:t>
            </a:r>
            <a:r>
              <a:rPr sz="14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лист</a:t>
            </a:r>
            <a:r>
              <a:rPr sz="1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щодо</a:t>
            </a:r>
            <a:r>
              <a:rPr sz="1400" b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заповнення</a:t>
            </a:r>
            <a:r>
              <a:rPr sz="1400" b="1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журналів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української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мови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та </a:t>
            </a:r>
            <a:r>
              <a:rPr sz="1400" b="1" spc="-43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літератури,</a:t>
            </a:r>
            <a:r>
              <a:rPr sz="1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світової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літератури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(Лист МОН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України</a:t>
            </a:r>
            <a:r>
              <a:rPr sz="14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від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21</a:t>
            </a: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серпня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2010 </a:t>
            </a:r>
            <a:r>
              <a:rPr sz="1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року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№</a:t>
            </a:r>
            <a:r>
              <a:rPr sz="1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1/9</a:t>
            </a:r>
            <a:r>
              <a:rPr sz="14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–</a:t>
            </a:r>
            <a:r>
              <a:rPr sz="1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580).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222044" y="3417838"/>
            <a:ext cx="6321756" cy="414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endParaRPr lang="ru-RU" b="1" u="heavy" spc="-5" dirty="0" smtClean="0">
              <a:solidFill>
                <a:srgbClr val="FF0000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endParaRPr lang="ru-RU" b="1" u="heavy" spc="-5" dirty="0">
              <a:solidFill>
                <a:srgbClr val="FF0000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endParaRPr lang="ru-RU" b="1" u="heavy" spc="-5" dirty="0" smtClean="0">
              <a:solidFill>
                <a:srgbClr val="FF0000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endParaRPr lang="ru-RU" b="1" u="heavy" spc="-5" dirty="0">
              <a:solidFill>
                <a:srgbClr val="FF0000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endParaRPr lang="ru-RU" b="1" u="heavy" spc="-5" dirty="0" smtClean="0">
              <a:solidFill>
                <a:srgbClr val="FF0000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endParaRPr lang="ru-RU" b="1" u="heavy" spc="-5" dirty="0">
              <a:solidFill>
                <a:srgbClr val="FF0000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endParaRPr lang="ru-RU" b="1" u="heavy" spc="-5" dirty="0" smtClean="0">
              <a:solidFill>
                <a:srgbClr val="FF0000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lang="ru-RU" sz="2400" b="1" u="heavy" spc="-5" dirty="0" smtClean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ВСІ</a:t>
            </a:r>
            <a:r>
              <a:rPr lang="ru-RU" sz="2400" b="1" u="heavy" spc="-15" dirty="0" smtClean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ru-RU" sz="2400" b="1" u="heavy" spc="-5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НАВЧАЛЬНІ</a:t>
            </a:r>
            <a:r>
              <a:rPr lang="ru-RU" sz="2400" b="1" u="heavy" spc="-15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lang="ru-RU" sz="2400" b="1" u="heavy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ПЛАНИ</a:t>
            </a:r>
            <a:endParaRPr lang="ru-RU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ru-RU" sz="2400" dirty="0">
              <a:latin typeface="Times New Roman"/>
              <a:cs typeface="Times New Roman"/>
            </a:endParaRPr>
          </a:p>
          <a:p>
            <a:pPr marL="433705" indent="-34353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433705" algn="l"/>
                <a:tab pos="434340" algn="l"/>
              </a:tabLst>
            </a:pPr>
            <a:r>
              <a:rPr lang="ru-RU"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НАВЧАЛЬНІ</a:t>
            </a:r>
            <a:r>
              <a:rPr lang="ru-RU"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ru-RU" sz="2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ПРОГРАМИ</a:t>
            </a:r>
            <a:r>
              <a:rPr lang="ru-RU" sz="2400" b="1" spc="-15" dirty="0">
                <a:solidFill>
                  <a:srgbClr val="0000FF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ru-RU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для </a:t>
            </a:r>
            <a:r>
              <a:rPr lang="ru-RU"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1-2</a:t>
            </a:r>
            <a:r>
              <a:rPr lang="ru-RU" sz="24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класів</a:t>
            </a:r>
            <a:endParaRPr lang="ru-RU" sz="2400" dirty="0">
              <a:latin typeface="Times New Roman"/>
              <a:cs typeface="Times New Roman"/>
            </a:endParaRPr>
          </a:p>
          <a:p>
            <a:pPr marL="433705" indent="-34353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433705" algn="l"/>
                <a:tab pos="434340" algn="l"/>
              </a:tabLst>
            </a:pPr>
            <a:r>
              <a:rPr lang="ru-RU"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НАВЧАЛЬНІ</a:t>
            </a:r>
            <a:r>
              <a:rPr lang="ru-RU" sz="2400" b="1" u="heavy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lang="ru-RU" sz="2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ПРОГРАМИ</a:t>
            </a:r>
            <a:r>
              <a:rPr lang="ru-RU" sz="2400" b="1" spc="-25" dirty="0">
                <a:solidFill>
                  <a:srgbClr val="0000FF"/>
                </a:solidFill>
                <a:latin typeface="Times New Roman"/>
                <a:cs typeface="Times New Roman"/>
                <a:hlinkClick r:id="rId7"/>
              </a:rPr>
              <a:t> </a:t>
            </a:r>
            <a:r>
              <a:rPr lang="ru-RU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для </a:t>
            </a:r>
            <a:r>
              <a:rPr lang="ru-RU"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3-4</a:t>
            </a:r>
            <a:r>
              <a:rPr lang="ru-RU" sz="24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класів</a:t>
            </a:r>
            <a:endParaRPr lang="ru-RU" sz="2400" dirty="0">
              <a:latin typeface="Times New Roman"/>
              <a:cs typeface="Times New Roman"/>
            </a:endParaRPr>
          </a:p>
          <a:p>
            <a:pPr marL="433705" indent="-34353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433705" algn="l"/>
                <a:tab pos="434340" algn="l"/>
              </a:tabLst>
            </a:pPr>
            <a:r>
              <a:rPr lang="ru-RU"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НАВЧАЛЬНІ</a:t>
            </a:r>
            <a:r>
              <a:rPr lang="ru-RU"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 </a:t>
            </a:r>
            <a:r>
              <a:rPr lang="ru-RU" sz="2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ПРОГРАМИ</a:t>
            </a:r>
            <a:r>
              <a:rPr lang="ru-RU" sz="2400" b="1" spc="-15" dirty="0">
                <a:solidFill>
                  <a:srgbClr val="0000FF"/>
                </a:solidFill>
                <a:latin typeface="Times New Roman"/>
                <a:cs typeface="Times New Roman"/>
                <a:hlinkClick r:id="rId8"/>
              </a:rPr>
              <a:t> </a:t>
            </a:r>
            <a:r>
              <a:rPr lang="ru-RU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для </a:t>
            </a:r>
            <a:r>
              <a:rPr lang="ru-RU"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5-9</a:t>
            </a:r>
            <a:r>
              <a:rPr lang="ru-RU" sz="24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класів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476" cy="8458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6152" y="0"/>
            <a:ext cx="151264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Н</a:t>
            </a:r>
            <a:r>
              <a:rPr sz="2400" b="1" spc="-5" smtClean="0">
                <a:solidFill>
                  <a:srgbClr val="800000"/>
                </a:solidFill>
                <a:latin typeface="Times New Roman"/>
                <a:cs typeface="Times New Roman"/>
              </a:rPr>
              <a:t>еобхідно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0057" y="0"/>
            <a:ext cx="4234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20190" algn="l"/>
                <a:tab pos="1837055" algn="l"/>
              </a:tabLst>
            </a:pP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вирішити	</a:t>
            </a:r>
            <a:r>
              <a:rPr sz="2400" dirty="0">
                <a:solidFill>
                  <a:srgbClr val="800000"/>
                </a:solidFill>
                <a:latin typeface="Times New Roman"/>
                <a:cs typeface="Times New Roman"/>
              </a:rPr>
              <a:t>в</a:t>
            </a:r>
            <a:r>
              <a:rPr sz="240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r>
              <a:rPr sz="2400" smtClean="0">
                <a:solidFill>
                  <a:srgbClr val="800000"/>
                </a:solidFill>
                <a:latin typeface="Times New Roman"/>
                <a:cs typeface="Times New Roman"/>
              </a:rPr>
              <a:t>202</a:t>
            </a:r>
            <a:r>
              <a:rPr lang="uk-UA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r>
              <a:rPr sz="2400" smtClean="0">
                <a:solidFill>
                  <a:srgbClr val="800000"/>
                </a:solidFill>
                <a:latin typeface="Times New Roman"/>
                <a:cs typeface="Times New Roman"/>
              </a:rPr>
              <a:t>-202</a:t>
            </a:r>
            <a:r>
              <a:rPr lang="uk-UA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3</a:t>
            </a:r>
            <a:r>
              <a:rPr sz="2400" spc="-4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н.р.</a:t>
            </a:r>
            <a:r>
              <a:rPr sz="2400" spc="-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800000"/>
                </a:solidFill>
                <a:latin typeface="Times New Roman"/>
                <a:cs typeface="Times New Roman"/>
              </a:rPr>
              <a:t>це: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563" y="1112210"/>
            <a:ext cx="3726999" cy="49599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00321" y="206247"/>
            <a:ext cx="3371214" cy="34835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035951">
            <a:off x="4844713" y="2716697"/>
            <a:ext cx="2863611" cy="9286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77"/>
              <a:ext cx="9144000" cy="1024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367" y="960132"/>
              <a:ext cx="2394331" cy="2372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0920" y="1007376"/>
              <a:ext cx="1282064" cy="1882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53000" y="960132"/>
              <a:ext cx="1514729" cy="23722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36598" y="1225422"/>
            <a:ext cx="41090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622422"/>
                </a:solidFill>
                <a:latin typeface="Times New Roman"/>
                <a:cs typeface="Times New Roman"/>
              </a:rPr>
              <a:t>МАТЕРІАЛЬНЕ</a:t>
            </a:r>
            <a:r>
              <a:rPr sz="2000" spc="-65" dirty="0">
                <a:solidFill>
                  <a:srgbClr val="62242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622422"/>
                </a:solidFill>
                <a:latin typeface="Times New Roman"/>
                <a:cs typeface="Times New Roman"/>
              </a:rPr>
              <a:t>ЗАБЕЗПЕЧЕННЯ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9942" y="1643042"/>
            <a:ext cx="7426834" cy="3924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" algn="ctr">
              <a:lnSpc>
                <a:spcPct val="100000"/>
              </a:lnSpc>
              <a:spcBef>
                <a:spcPts val="1675"/>
              </a:spcBef>
              <a:tabLst>
                <a:tab pos="327025" algn="l"/>
                <a:tab pos="4340225" algn="l"/>
              </a:tabLst>
            </a:pPr>
            <a:endParaRPr lang="uk-UA" sz="20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9845" algn="ctr">
              <a:lnSpc>
                <a:spcPct val="100000"/>
              </a:lnSpc>
              <a:spcBef>
                <a:spcPts val="1675"/>
              </a:spcBef>
              <a:tabLst>
                <a:tab pos="327025" algn="l"/>
                <a:tab pos="4340225" algn="l"/>
              </a:tabLst>
            </a:pPr>
            <a:endParaRPr lang="uk-UA" sz="20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567055" marR="592455" algn="just">
              <a:lnSpc>
                <a:spcPct val="100000"/>
              </a:lnSpc>
              <a:buFontTx/>
              <a:buChar char="-"/>
              <a:tabLst>
                <a:tab pos="5779770" algn="l"/>
              </a:tabLst>
            </a:pP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Покращення  надання якісних освітніх послуг здобувачам освіти, щоб були кращі навчальні досягнення.</a:t>
            </a:r>
          </a:p>
          <a:p>
            <a:pPr marL="567055" marR="592455" algn="just">
              <a:lnSpc>
                <a:spcPct val="100000"/>
              </a:lnSpc>
              <a:buFontTx/>
              <a:buChar char="-"/>
              <a:tabLst>
                <a:tab pos="5779770" algn="l"/>
              </a:tabLst>
            </a:pP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Впроваджувати у закладі освіти інформаційно-комунікаційну автоматизовану Систему </a:t>
            </a:r>
            <a:r>
              <a:rPr lang="uk-UA" sz="2000" b="1" spc="-5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“Єдина</a:t>
            </a: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школа”</a:t>
            </a: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в </a:t>
            </a:r>
            <a:r>
              <a:rPr lang="uk-UA" sz="2000" b="1" spc="-5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освітньо-управлінську</a:t>
            </a: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діяльність.</a:t>
            </a:r>
          </a:p>
          <a:p>
            <a:pPr marL="567055" marR="592455" algn="just">
              <a:lnSpc>
                <a:spcPct val="100000"/>
              </a:lnSpc>
              <a:buFontTx/>
              <a:buChar char="-"/>
              <a:tabLst>
                <a:tab pos="5779770" algn="l"/>
              </a:tabLst>
            </a:pP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Покращити та оновити матеріально-технічну основу кабінету інформатики;</a:t>
            </a:r>
          </a:p>
          <a:p>
            <a:pPr marL="567055" marR="592455" algn="just">
              <a:lnSpc>
                <a:spcPct val="100000"/>
              </a:lnSpc>
              <a:buFontTx/>
              <a:buChar char="-"/>
              <a:tabLst>
                <a:tab pos="5779770" algn="l"/>
              </a:tabLst>
            </a:pPr>
            <a:r>
              <a:rPr lang="uk-UA" sz="20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Передбачити кошти на придбання твердопаливного котла.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81200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11708"/>
              <a:ext cx="1365250" cy="508000"/>
            </a:xfrm>
            <a:custGeom>
              <a:avLst/>
              <a:gdLst/>
              <a:ahLst/>
              <a:cxnLst/>
              <a:rect l="l" t="t" r="r" b="b"/>
              <a:pathLst>
                <a:path w="1365250" h="508000">
                  <a:moveTo>
                    <a:pt x="0" y="0"/>
                  </a:moveTo>
                  <a:lnTo>
                    <a:pt x="0" y="504316"/>
                  </a:lnTo>
                  <a:lnTo>
                    <a:pt x="1019098" y="507491"/>
                  </a:lnTo>
                  <a:lnTo>
                    <a:pt x="1119378" y="507491"/>
                  </a:lnTo>
                  <a:lnTo>
                    <a:pt x="1124013" y="502665"/>
                  </a:lnTo>
                  <a:lnTo>
                    <a:pt x="1125562" y="501141"/>
                  </a:lnTo>
                  <a:lnTo>
                    <a:pt x="1127455" y="499490"/>
                  </a:lnTo>
                  <a:lnTo>
                    <a:pt x="1357884" y="269239"/>
                  </a:lnTo>
                  <a:lnTo>
                    <a:pt x="1363170" y="262096"/>
                  </a:lnTo>
                  <a:lnTo>
                    <a:pt x="1364932" y="254952"/>
                  </a:lnTo>
                  <a:lnTo>
                    <a:pt x="1363170" y="247808"/>
                  </a:lnTo>
                  <a:lnTo>
                    <a:pt x="1357884" y="240664"/>
                  </a:lnTo>
                  <a:lnTo>
                    <a:pt x="1128991" y="11937"/>
                  </a:lnTo>
                  <a:lnTo>
                    <a:pt x="1124013" y="11937"/>
                  </a:lnTo>
                  <a:lnTo>
                    <a:pt x="1124013" y="7112"/>
                  </a:lnTo>
                  <a:lnTo>
                    <a:pt x="1119378" y="7112"/>
                  </a:lnTo>
                  <a:lnTo>
                    <a:pt x="1114564" y="2412"/>
                  </a:lnTo>
                  <a:lnTo>
                    <a:pt x="1019098" y="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381125" y="1604010"/>
            <a:ext cx="6703695" cy="4963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4365" marR="607695" algn="ctr">
              <a:lnSpc>
                <a:spcPct val="100000"/>
              </a:lnSpc>
              <a:spcBef>
                <a:spcPts val="95"/>
              </a:spcBef>
              <a:tabLst>
                <a:tab pos="2331085" algn="l"/>
                <a:tab pos="2762250" algn="l"/>
                <a:tab pos="4257040" algn="l"/>
                <a:tab pos="4533265" algn="l"/>
              </a:tabLst>
            </a:pP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«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Школа</a:t>
            </a:r>
            <a:r>
              <a:rPr sz="28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-</a:t>
            </a:r>
            <a:r>
              <a:rPr sz="2800" b="1" i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ц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е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тонкий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і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ч</a:t>
            </a:r>
            <a:r>
              <a:rPr sz="2800" b="1" i="1" spc="-15" dirty="0">
                <a:solidFill>
                  <a:srgbClr val="0033CC"/>
                </a:solidFill>
                <a:latin typeface="Times New Roman"/>
                <a:cs typeface="Times New Roman"/>
              </a:rPr>
              <a:t>у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тл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и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вий  </a:t>
            </a:r>
            <a:r>
              <a:rPr sz="28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музичний	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інструмент,</a:t>
            </a:r>
            <a:r>
              <a:rPr sz="2800" b="1" i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який</a:t>
            </a:r>
            <a:endParaRPr sz="2800">
              <a:latin typeface="Times New Roman"/>
              <a:cs typeface="Times New Roman"/>
            </a:endParaRPr>
          </a:p>
          <a:p>
            <a:pPr marR="627380" algn="ctr">
              <a:lnSpc>
                <a:spcPct val="100000"/>
              </a:lnSpc>
              <a:tabLst>
                <a:tab pos="2988945" algn="l"/>
                <a:tab pos="4561840" algn="l"/>
              </a:tabLst>
            </a:pP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творить мелодію	людської	гармонії</a:t>
            </a:r>
            <a:r>
              <a:rPr sz="2800" b="1" i="1" spc="-7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,</a:t>
            </a:r>
            <a:endParaRPr sz="2800">
              <a:latin typeface="Times New Roman"/>
              <a:cs typeface="Times New Roman"/>
            </a:endParaRPr>
          </a:p>
          <a:p>
            <a:pPr marL="160020" marR="5080" algn="ctr">
              <a:lnSpc>
                <a:spcPct val="100000"/>
              </a:lnSpc>
              <a:tabLst>
                <a:tab pos="1204595" algn="l"/>
                <a:tab pos="4107815" algn="l"/>
              </a:tabLst>
            </a:pP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що</a:t>
            </a:r>
            <a:r>
              <a:rPr sz="2800" b="1" i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впливає</a:t>
            </a:r>
            <a:r>
              <a:rPr sz="2800" b="1" i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28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думку</a:t>
            </a:r>
            <a:r>
              <a:rPr sz="28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кожного</a:t>
            </a:r>
            <a:r>
              <a:rPr sz="2800" b="1" i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вихованця, </a:t>
            </a:r>
            <a:r>
              <a:rPr sz="2800" b="1" i="1" spc="-6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але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творить</a:t>
            </a:r>
            <a:r>
              <a:rPr sz="2800" b="1" i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тоді,</a:t>
            </a:r>
            <a:r>
              <a:rPr sz="28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коли	інструмент </a:t>
            </a:r>
            <a:r>
              <a:rPr sz="2800" b="1" i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добре	настроєний».</a:t>
            </a:r>
            <a:endParaRPr sz="2800">
              <a:latin typeface="Times New Roman"/>
              <a:cs typeface="Times New Roman"/>
            </a:endParaRPr>
          </a:p>
          <a:p>
            <a:pPr marL="3436620" algn="ctr">
              <a:lnSpc>
                <a:spcPct val="100000"/>
              </a:lnSpc>
            </a:pPr>
            <a:r>
              <a:rPr sz="2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В.Сухомлинський</a:t>
            </a:r>
            <a:endParaRPr sz="2800">
              <a:latin typeface="Times New Roman"/>
              <a:cs typeface="Times New Roman"/>
            </a:endParaRPr>
          </a:p>
          <a:p>
            <a:pPr marL="779145" marR="803910" algn="ctr">
              <a:lnSpc>
                <a:spcPct val="100000"/>
              </a:lnSpc>
              <a:spcBef>
                <a:spcPts val="1925"/>
              </a:spcBef>
              <a:tabLst>
                <a:tab pos="1628139" algn="l"/>
                <a:tab pos="1680210" algn="l"/>
                <a:tab pos="2608580" algn="l"/>
                <a:tab pos="3097530" algn="l"/>
                <a:tab pos="4214495" algn="l"/>
                <a:tab pos="4690110" algn="l"/>
              </a:tabLst>
            </a:pP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Тож	б</a:t>
            </a:r>
            <a:r>
              <a:rPr sz="2800" b="1" dirty="0">
                <a:solidFill>
                  <a:srgbClr val="CC0000"/>
                </a:solidFill>
                <a:latin typeface="Times New Roman"/>
                <a:cs typeface="Times New Roman"/>
              </a:rPr>
              <a:t>у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демо</a:t>
            </a:r>
            <a:r>
              <a:rPr sz="2800" b="1" dirty="0">
                <a:solidFill>
                  <a:srgbClr val="CC0000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р</a:t>
            </a:r>
            <a:r>
              <a:rPr sz="2800" b="1" dirty="0">
                <a:solidFill>
                  <a:srgbClr val="CC0000"/>
                </a:solidFill>
                <a:latin typeface="Times New Roman"/>
                <a:cs typeface="Times New Roman"/>
              </a:rPr>
              <a:t>а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з</a:t>
            </a:r>
            <a:r>
              <a:rPr sz="2800" b="1" dirty="0">
                <a:solidFill>
                  <a:srgbClr val="CC0000"/>
                </a:solidFill>
                <a:latin typeface="Times New Roman"/>
                <a:cs typeface="Times New Roman"/>
              </a:rPr>
              <a:t>о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м</a:t>
            </a:r>
            <a:r>
              <a:rPr sz="2800" b="1" dirty="0">
                <a:solidFill>
                  <a:srgbClr val="CC0000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докл</a:t>
            </a:r>
            <a:r>
              <a:rPr sz="28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а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дати  </a:t>
            </a:r>
            <a:r>
              <a:rPr sz="28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максимум	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зусиль,</a:t>
            </a:r>
            <a:r>
              <a:rPr sz="28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щоб	добре </a:t>
            </a:r>
            <a:r>
              <a:rPr sz="28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його		настроїти,</a:t>
            </a:r>
            <a:endParaRPr sz="2800">
              <a:latin typeface="Times New Roman"/>
              <a:cs typeface="Times New Roman"/>
            </a:endParaRPr>
          </a:p>
          <a:p>
            <a:pPr marL="59690" algn="ctr">
              <a:lnSpc>
                <a:spcPct val="100000"/>
              </a:lnSpc>
              <a:tabLst>
                <a:tab pos="2182495" algn="l"/>
                <a:tab pos="3377565" algn="l"/>
                <a:tab pos="4404995" algn="l"/>
              </a:tabLst>
            </a:pP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забезпечити	учням	</a:t>
            </a:r>
            <a:r>
              <a:rPr sz="28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міцні	</a:t>
            </a:r>
            <a:r>
              <a:rPr sz="28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знання.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81200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11708"/>
              <a:ext cx="1365250" cy="508000"/>
            </a:xfrm>
            <a:custGeom>
              <a:avLst/>
              <a:gdLst/>
              <a:ahLst/>
              <a:cxnLst/>
              <a:rect l="l" t="t" r="r" b="b"/>
              <a:pathLst>
                <a:path w="1365250" h="508000">
                  <a:moveTo>
                    <a:pt x="0" y="0"/>
                  </a:moveTo>
                  <a:lnTo>
                    <a:pt x="0" y="504316"/>
                  </a:lnTo>
                  <a:lnTo>
                    <a:pt x="1019098" y="507491"/>
                  </a:lnTo>
                  <a:lnTo>
                    <a:pt x="1119378" y="507491"/>
                  </a:lnTo>
                  <a:lnTo>
                    <a:pt x="1124013" y="502665"/>
                  </a:lnTo>
                  <a:lnTo>
                    <a:pt x="1125562" y="501141"/>
                  </a:lnTo>
                  <a:lnTo>
                    <a:pt x="1127455" y="499490"/>
                  </a:lnTo>
                  <a:lnTo>
                    <a:pt x="1357884" y="269239"/>
                  </a:lnTo>
                  <a:lnTo>
                    <a:pt x="1363170" y="262096"/>
                  </a:lnTo>
                  <a:lnTo>
                    <a:pt x="1364932" y="254952"/>
                  </a:lnTo>
                  <a:lnTo>
                    <a:pt x="1363170" y="247808"/>
                  </a:lnTo>
                  <a:lnTo>
                    <a:pt x="1357884" y="240664"/>
                  </a:lnTo>
                  <a:lnTo>
                    <a:pt x="1128991" y="11937"/>
                  </a:lnTo>
                  <a:lnTo>
                    <a:pt x="1124013" y="11937"/>
                  </a:lnTo>
                  <a:lnTo>
                    <a:pt x="1124013" y="7112"/>
                  </a:lnTo>
                  <a:lnTo>
                    <a:pt x="1119378" y="7112"/>
                  </a:lnTo>
                  <a:lnTo>
                    <a:pt x="1114564" y="2412"/>
                  </a:lnTo>
                  <a:lnTo>
                    <a:pt x="1019098" y="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88541" y="1309573"/>
            <a:ext cx="7014845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60525" algn="ctr">
              <a:lnSpc>
                <a:spcPct val="100000"/>
              </a:lnSpc>
              <a:spcBef>
                <a:spcPts val="100"/>
              </a:spcBef>
              <a:tabLst>
                <a:tab pos="1058545" algn="l"/>
                <a:tab pos="1539240" algn="l"/>
                <a:tab pos="2249170" algn="l"/>
              </a:tabLst>
            </a:pP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Я</a:t>
            </a:r>
            <a:r>
              <a:rPr sz="24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беру	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на	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себе	сміливість</a:t>
            </a:r>
            <a:endParaRPr sz="2400">
              <a:latin typeface="Times New Roman"/>
              <a:cs typeface="Times New Roman"/>
            </a:endParaRPr>
          </a:p>
          <a:p>
            <a:pPr marL="622300" marR="1342390" algn="ctr">
              <a:lnSpc>
                <a:spcPct val="100000"/>
              </a:lnSpc>
              <a:spcBef>
                <a:spcPts val="5"/>
              </a:spcBef>
              <a:tabLst>
                <a:tab pos="1704339" algn="l"/>
                <a:tab pos="2347595" algn="l"/>
                <a:tab pos="3184525" algn="l"/>
                <a:tab pos="3326129" algn="l"/>
                <a:tab pos="3502660" algn="l"/>
                <a:tab pos="3903345" algn="l"/>
                <a:tab pos="4497070" algn="l"/>
              </a:tabLst>
            </a:pP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стверджувати що	в</a:t>
            </a:r>
            <a:r>
              <a:rPr sz="2400" b="1">
                <a:solidFill>
                  <a:srgbClr val="CC0000"/>
                </a:solidFill>
                <a:latin typeface="Times New Roman"/>
                <a:cs typeface="Times New Roman"/>
              </a:rPr>
              <a:t>	</a:t>
            </a:r>
            <a:r>
              <a:rPr lang="uk-UA" sz="2400" b="1" spc="-5" dirty="0" smtClean="0">
                <a:solidFill>
                  <a:srgbClr val="CC0000"/>
                </a:solidFill>
                <a:latin typeface="Times New Roman"/>
                <a:cs typeface="Times New Roman"/>
              </a:rPr>
              <a:t>гімназії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	створені  умови	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для	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учнів,		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які	бажають</a:t>
            </a:r>
            <a:endParaRPr sz="2400">
              <a:latin typeface="Times New Roman"/>
              <a:cs typeface="Times New Roman"/>
            </a:endParaRPr>
          </a:p>
          <a:p>
            <a:pPr marR="769620" algn="ctr">
              <a:lnSpc>
                <a:spcPct val="100000"/>
              </a:lnSpc>
              <a:tabLst>
                <a:tab pos="1864995" algn="l"/>
                <a:tab pos="2922905" algn="l"/>
              </a:tabLst>
            </a:pP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вчитись,</a:t>
            </a:r>
            <a:r>
              <a:rPr sz="2400" b="1" spc="1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які	мають	мотивацію</a:t>
            </a:r>
            <a:r>
              <a:rPr sz="2400" b="1" spc="-1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до</a:t>
            </a:r>
            <a:r>
              <a:rPr sz="2400" b="1" spc="-4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навчання</a:t>
            </a:r>
            <a:endParaRPr sz="2400">
              <a:latin typeface="Times New Roman"/>
              <a:cs typeface="Times New Roman"/>
            </a:endParaRPr>
          </a:p>
          <a:p>
            <a:pPr marL="12700" marR="29209" indent="304800">
              <a:lnSpc>
                <a:spcPct val="100000"/>
              </a:lnSpc>
              <a:tabLst>
                <a:tab pos="915035" algn="l"/>
                <a:tab pos="1472565" algn="l"/>
                <a:tab pos="1964689" algn="l"/>
                <a:tab pos="2907030" algn="l"/>
                <a:tab pos="3809365" algn="l"/>
              </a:tabLst>
            </a:pP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Але</a:t>
            </a:r>
            <a:r>
              <a:rPr sz="2400" b="1" spc="1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рівень	знань	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учнів	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та бажання вчитися 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 останнім часом 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знизились, 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особливо 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це 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стосується </a:t>
            </a:r>
            <a:r>
              <a:rPr sz="2400" b="1" spc="-58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учнів	6-9	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класів.</a:t>
            </a:r>
            <a:endParaRPr sz="2400">
              <a:latin typeface="Times New Roman"/>
              <a:cs typeface="Times New Roman"/>
            </a:endParaRPr>
          </a:p>
          <a:p>
            <a:pPr marL="104139" algn="ctr">
              <a:lnSpc>
                <a:spcPct val="100000"/>
              </a:lnSpc>
            </a:pP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Висловлюю</a:t>
            </a:r>
            <a:r>
              <a:rPr sz="24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щиру</a:t>
            </a:r>
            <a:r>
              <a:rPr sz="2400" b="1" i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подяку</a:t>
            </a:r>
            <a:r>
              <a:rPr sz="24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співпрацю</a:t>
            </a:r>
            <a:r>
              <a:rPr sz="2400" b="1" i="1" spc="-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всім:</a:t>
            </a:r>
            <a:endParaRPr sz="2400">
              <a:latin typeface="Times New Roman"/>
              <a:cs typeface="Times New Roman"/>
            </a:endParaRPr>
          </a:p>
          <a:p>
            <a:pPr marL="149225" marR="5080" indent="-33020" algn="ctr">
              <a:lnSpc>
                <a:spcPct val="100000"/>
              </a:lnSpc>
              <a:spcBef>
                <a:spcPts val="5"/>
              </a:spcBef>
              <a:tabLst>
                <a:tab pos="2205990" algn="l"/>
                <a:tab pos="5427980" algn="l"/>
              </a:tabLst>
            </a:pPr>
            <a:r>
              <a:rPr sz="2400" b="1" i="1" dirty="0">
                <a:solidFill>
                  <a:srgbClr val="CC0000"/>
                </a:solidFill>
                <a:latin typeface="Times New Roman"/>
                <a:cs typeface="Times New Roman"/>
              </a:rPr>
              <a:t>учителям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–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	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творчість,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 любов до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своєї 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професії, </a:t>
            </a:r>
            <a:r>
              <a:rPr sz="2400" b="1" i="1" spc="-5" dirty="0">
                <a:solidFill>
                  <a:srgbClr val="CC0000"/>
                </a:solidFill>
                <a:latin typeface="Times New Roman"/>
                <a:cs typeface="Times New Roman"/>
              </a:rPr>
              <a:t>батькам, </a:t>
            </a:r>
            <a:r>
              <a:rPr sz="2400" b="1" i="1" dirty="0">
                <a:solidFill>
                  <a:srgbClr val="CC0000"/>
                </a:solidFill>
                <a:latin typeface="Times New Roman"/>
                <a:cs typeface="Times New Roman"/>
              </a:rPr>
              <a:t>спонсорам та </a:t>
            </a:r>
            <a:r>
              <a:rPr sz="2400" b="1" i="1" spc="-5" dirty="0">
                <a:solidFill>
                  <a:srgbClr val="CC0000"/>
                </a:solidFill>
                <a:latin typeface="Times New Roman"/>
                <a:cs typeface="Times New Roman"/>
              </a:rPr>
              <a:t>благодійникам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– </a:t>
            </a:r>
            <a:r>
              <a:rPr sz="2400" b="1" i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 розуміння, підтримку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і сподіваюсь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 подальшу </a:t>
            </a:r>
            <a:r>
              <a:rPr sz="2400" b="1" i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плідну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співпрацю, </a:t>
            </a:r>
            <a:r>
              <a:rPr sz="2400" b="1" i="1" spc="-5" dirty="0">
                <a:solidFill>
                  <a:srgbClr val="CC0000"/>
                </a:solidFill>
                <a:latin typeface="Times New Roman"/>
                <a:cs typeface="Times New Roman"/>
              </a:rPr>
              <a:t>молодшому</a:t>
            </a:r>
            <a:r>
              <a:rPr sz="2400" b="1" i="1" spc="2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CC0000"/>
                </a:solidFill>
                <a:latin typeface="Times New Roman"/>
                <a:cs typeface="Times New Roman"/>
              </a:rPr>
              <a:t>обслуговуючому </a:t>
            </a:r>
            <a:r>
              <a:rPr sz="2400" b="1" i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CC0000"/>
                </a:solidFill>
                <a:latin typeface="Times New Roman"/>
                <a:cs typeface="Times New Roman"/>
              </a:rPr>
              <a:t>персоналу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їх щоденну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працю, за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чистоту в </a:t>
            </a:r>
            <a:r>
              <a:rPr sz="2400" b="1" i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навчальному</a:t>
            </a:r>
            <a:r>
              <a:rPr sz="2400" b="1" i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закладі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та</a:t>
            </a:r>
            <a:r>
              <a:rPr sz="2400" b="1" i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</a:t>
            </a:r>
            <a:r>
              <a:rPr sz="2400" b="1" i="1" spc="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0033CC"/>
                </a:solidFill>
                <a:latin typeface="Times New Roman"/>
                <a:cs typeface="Times New Roman"/>
              </a:rPr>
              <a:t>території</a:t>
            </a:r>
            <a:r>
              <a:rPr sz="2400" b="1" i="1">
                <a:solidFill>
                  <a:srgbClr val="0033CC"/>
                </a:solidFill>
                <a:latin typeface="Times New Roman"/>
                <a:cs typeface="Times New Roman"/>
              </a:rPr>
              <a:t>	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r>
              <a:rPr sz="2400" b="1" i="1" smtClean="0">
                <a:solidFill>
                  <a:srgbClr val="0033CC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81200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11708"/>
              <a:ext cx="1365250" cy="508000"/>
            </a:xfrm>
            <a:custGeom>
              <a:avLst/>
              <a:gdLst/>
              <a:ahLst/>
              <a:cxnLst/>
              <a:rect l="l" t="t" r="r" b="b"/>
              <a:pathLst>
                <a:path w="1365250" h="508000">
                  <a:moveTo>
                    <a:pt x="0" y="0"/>
                  </a:moveTo>
                  <a:lnTo>
                    <a:pt x="0" y="504316"/>
                  </a:lnTo>
                  <a:lnTo>
                    <a:pt x="1019098" y="507491"/>
                  </a:lnTo>
                  <a:lnTo>
                    <a:pt x="1119378" y="507491"/>
                  </a:lnTo>
                  <a:lnTo>
                    <a:pt x="1124013" y="502665"/>
                  </a:lnTo>
                  <a:lnTo>
                    <a:pt x="1125562" y="501141"/>
                  </a:lnTo>
                  <a:lnTo>
                    <a:pt x="1127455" y="499490"/>
                  </a:lnTo>
                  <a:lnTo>
                    <a:pt x="1357884" y="269239"/>
                  </a:lnTo>
                  <a:lnTo>
                    <a:pt x="1363170" y="262096"/>
                  </a:lnTo>
                  <a:lnTo>
                    <a:pt x="1364932" y="254952"/>
                  </a:lnTo>
                  <a:lnTo>
                    <a:pt x="1363170" y="247808"/>
                  </a:lnTo>
                  <a:lnTo>
                    <a:pt x="1357884" y="240664"/>
                  </a:lnTo>
                  <a:lnTo>
                    <a:pt x="1128991" y="11937"/>
                  </a:lnTo>
                  <a:lnTo>
                    <a:pt x="1124013" y="11937"/>
                  </a:lnTo>
                  <a:lnTo>
                    <a:pt x="1124013" y="7112"/>
                  </a:lnTo>
                  <a:lnTo>
                    <a:pt x="1119378" y="7112"/>
                  </a:lnTo>
                  <a:lnTo>
                    <a:pt x="1114564" y="2412"/>
                  </a:lnTo>
                  <a:lnTo>
                    <a:pt x="1019098" y="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9827" y="1708404"/>
              <a:ext cx="7520178" cy="6804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669" y="1686941"/>
              <a:ext cx="7518857" cy="6795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1663" y="5372100"/>
              <a:ext cx="1570482" cy="10401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5616" y="5360987"/>
              <a:ext cx="1569859" cy="10392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9692" y="3137916"/>
              <a:ext cx="5956554" cy="26128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2641" y="3127089"/>
              <a:ext cx="5956125" cy="261153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92964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60" y="172212"/>
              <a:ext cx="8792718" cy="651129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16788" y="119242"/>
            <a:ext cx="8518525" cy="784381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12090" algn="ctr">
              <a:lnSpc>
                <a:spcPct val="100000"/>
              </a:lnSpc>
              <a:spcBef>
                <a:spcPts val="265"/>
              </a:spcBef>
            </a:pPr>
            <a:endParaRPr lang="uk-UA" sz="2400" b="1" spc="-5" dirty="0" smtClean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212090" algn="ctr">
              <a:lnSpc>
                <a:spcPct val="100000"/>
              </a:lnSpc>
              <a:spcBef>
                <a:spcPts val="265"/>
              </a:spcBef>
            </a:pPr>
            <a:endParaRPr lang="uk-UA" sz="2400" b="1" spc="-5" dirty="0" smtClean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212090" algn="ctr">
              <a:lnSpc>
                <a:spcPct val="100000"/>
              </a:lnSpc>
              <a:spcBef>
                <a:spcPts val="265"/>
              </a:spcBef>
            </a:pPr>
            <a:endParaRPr lang="uk-UA" sz="2400" b="1" spc="-5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212090" algn="ctr">
              <a:lnSpc>
                <a:spcPct val="100000"/>
              </a:lnSpc>
              <a:spcBef>
                <a:spcPts val="265"/>
              </a:spcBef>
            </a:pPr>
            <a:r>
              <a:rPr sz="36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КАДРОВЕ</a:t>
            </a:r>
            <a:r>
              <a:rPr sz="3600" b="1" spc="-4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ЗАБЕЗПЕЧЕННЯ</a:t>
            </a:r>
            <a:endParaRPr sz="3600" dirty="0">
              <a:latin typeface="Times New Roman"/>
              <a:cs typeface="Times New Roman"/>
            </a:endParaRPr>
          </a:p>
          <a:p>
            <a:pPr marL="3531870" marR="5080" indent="-3518535">
              <a:lnSpc>
                <a:spcPct val="100000"/>
              </a:lnSpc>
              <a:spcBef>
                <a:spcPts val="170"/>
              </a:spcBef>
              <a:tabLst>
                <a:tab pos="7219315" algn="l"/>
              </a:tabLst>
            </a:pPr>
            <a:endParaRPr lang="uk-UA" sz="2400" b="1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marL="3531870" marR="5080" indent="-3518535">
              <a:lnSpc>
                <a:spcPct val="100000"/>
              </a:lnSpc>
              <a:spcBef>
                <a:spcPts val="170"/>
              </a:spcBef>
              <a:tabLst>
                <a:tab pos="7219315" algn="l"/>
              </a:tabLst>
            </a:pPr>
            <a:r>
              <a:rPr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В 20</a:t>
            </a:r>
            <a:r>
              <a:rPr lang="uk-UA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21</a:t>
            </a:r>
            <a:r>
              <a:rPr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-202</a:t>
            </a:r>
            <a:r>
              <a:rPr lang="uk-UA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r>
              <a:rPr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Times New Roman"/>
                <a:cs typeface="Times New Roman"/>
              </a:rPr>
              <a:t>навчальному</a:t>
            </a:r>
            <a:r>
              <a:rPr sz="2400" b="1" spc="25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CC"/>
                </a:solidFill>
                <a:latin typeface="Times New Roman"/>
                <a:cs typeface="Times New Roman"/>
              </a:rPr>
              <a:t>році</a:t>
            </a:r>
            <a:r>
              <a:rPr sz="2400" b="1" spc="1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CC"/>
                </a:solidFill>
                <a:latin typeface="Times New Roman"/>
                <a:cs typeface="Times New Roman"/>
              </a:rPr>
              <a:t>в</a:t>
            </a:r>
            <a:r>
              <a:rPr sz="2400" b="1" spc="5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smtClean="0">
                <a:solidFill>
                  <a:srgbClr val="0000CC"/>
                </a:solidFill>
                <a:latin typeface="Times New Roman"/>
                <a:cs typeface="Times New Roman"/>
              </a:rPr>
              <a:t>гімназії</a:t>
            </a:r>
            <a:r>
              <a:rPr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працю</a:t>
            </a:r>
            <a:r>
              <a:rPr lang="uk-UA" sz="2400" b="1" spc="-5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вало</a:t>
            </a:r>
            <a:r>
              <a:rPr lang="uk-UA" sz="2400" b="1" spc="-5" dirty="0" smtClean="0">
                <a:solidFill>
                  <a:srgbClr val="0000CC"/>
                </a:solidFill>
                <a:latin typeface="Times New Roman"/>
                <a:cs typeface="Times New Roman"/>
              </a:rPr>
              <a:t>: </a:t>
            </a:r>
            <a:endParaRPr lang="uk-UA" sz="2400" dirty="0">
              <a:latin typeface="Times New Roman"/>
              <a:cs typeface="Times New Roman"/>
            </a:endParaRPr>
          </a:p>
          <a:p>
            <a:pPr marL="3531870" marR="5080" indent="-3518535">
              <a:lnSpc>
                <a:spcPct val="100000"/>
              </a:lnSpc>
              <a:spcBef>
                <a:spcPts val="170"/>
              </a:spcBef>
              <a:tabLst>
                <a:tab pos="7219315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469900" indent="-457834">
              <a:lnSpc>
                <a:spcPts val="2920"/>
              </a:lnSpc>
              <a:buClr>
                <a:srgbClr val="0000CC"/>
              </a:buClr>
              <a:buSzPct val="116666"/>
              <a:buFont typeface="Times New Roman"/>
              <a:buChar char="-"/>
              <a:tabLst>
                <a:tab pos="469900" algn="l"/>
                <a:tab pos="470534" algn="l"/>
              </a:tabLst>
            </a:pPr>
            <a:r>
              <a:rPr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r>
              <a:rPr lang="uk-UA"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0</a:t>
            </a:r>
            <a:r>
              <a:rPr sz="2400" b="1" spc="-2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педагогічн</a:t>
            </a:r>
            <a:r>
              <a:rPr lang="uk-UA"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их</a:t>
            </a:r>
            <a:r>
              <a:rPr sz="2400" b="1" spc="-3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працівник</a:t>
            </a:r>
            <a:r>
              <a:rPr lang="uk-UA"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ів</a:t>
            </a:r>
            <a:endParaRPr sz="2400" dirty="0">
              <a:latin typeface="Times New Roman"/>
              <a:cs typeface="Times New Roman"/>
            </a:endParaRPr>
          </a:p>
          <a:p>
            <a:pPr marL="546100" indent="-534035">
              <a:lnSpc>
                <a:spcPts val="3080"/>
              </a:lnSpc>
              <a:buClr>
                <a:srgbClr val="0000CC"/>
              </a:buClr>
              <a:buSzPct val="116666"/>
              <a:buFont typeface="Times New Roman"/>
              <a:buChar char="-"/>
              <a:tabLst>
                <a:tab pos="546100" algn="l"/>
                <a:tab pos="546735" algn="l"/>
              </a:tabLst>
            </a:pPr>
            <a:r>
              <a:rPr lang="uk-UA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5</a:t>
            </a:r>
            <a:r>
              <a:rPr sz="2400" b="1" spc="-2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800000"/>
                </a:solidFill>
                <a:latin typeface="Times New Roman"/>
                <a:cs typeface="Times New Roman"/>
              </a:rPr>
              <a:t>чоловік</a:t>
            </a:r>
            <a:r>
              <a:rPr sz="2400" b="1" spc="-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технічгого</a:t>
            </a:r>
            <a:r>
              <a:rPr lang="uk-UA" sz="2400" b="1" spc="-5" dirty="0" smtClean="0">
                <a:solidFill>
                  <a:srgbClr val="800000"/>
                </a:solidFill>
                <a:latin typeface="Times New Roman"/>
                <a:cs typeface="Times New Roman"/>
              </a:rPr>
              <a:t> персоналу</a:t>
            </a:r>
            <a:endParaRPr sz="2400" dirty="0">
              <a:latin typeface="Times New Roman"/>
              <a:cs typeface="Times New Roman"/>
            </a:endParaRPr>
          </a:p>
          <a:p>
            <a:pPr marL="3420745" marR="59690" indent="-3353435">
              <a:lnSpc>
                <a:spcPct val="100000"/>
              </a:lnSpc>
            </a:pPr>
            <a:endParaRPr lang="uk-UA" sz="2400" b="1" dirty="0" smtClean="0">
              <a:solidFill>
                <a:srgbClr val="970000"/>
              </a:solidFill>
              <a:latin typeface="Times New Roman"/>
              <a:cs typeface="Times New Roman"/>
            </a:endParaRPr>
          </a:p>
          <a:p>
            <a:pPr marL="3420745" marR="59690" indent="-3353435" algn="ctr">
              <a:lnSpc>
                <a:spcPct val="100000"/>
              </a:lnSpc>
            </a:pPr>
            <a:r>
              <a:rPr sz="2400" b="1" dirty="0" err="1" smtClean="0">
                <a:solidFill>
                  <a:srgbClr val="970000"/>
                </a:solidFill>
                <a:latin typeface="Times New Roman"/>
                <a:cs typeface="Times New Roman"/>
              </a:rPr>
              <a:t>На</a:t>
            </a:r>
            <a:r>
              <a:rPr sz="2400" b="1" spc="-1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970000"/>
                </a:solidFill>
                <a:latin typeface="Times New Roman"/>
                <a:cs typeface="Times New Roman"/>
              </a:rPr>
              <a:t>сьогоднішній</a:t>
            </a:r>
            <a:r>
              <a:rPr sz="2400" b="1" dirty="0">
                <a:solidFill>
                  <a:srgbClr val="970000"/>
                </a:solidFill>
                <a:latin typeface="Times New Roman"/>
                <a:cs typeface="Times New Roman"/>
              </a:rPr>
              <a:t> день</a:t>
            </a:r>
            <a:r>
              <a:rPr sz="2400" b="1" spc="-5" dirty="0">
                <a:solidFill>
                  <a:srgbClr val="970000"/>
                </a:solidFill>
                <a:latin typeface="Times New Roman"/>
                <a:cs typeface="Times New Roman"/>
              </a:rPr>
              <a:t> наявна</a:t>
            </a:r>
            <a:r>
              <a:rPr sz="2400" b="1" spc="25" dirty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970000"/>
                </a:solidFill>
                <a:latin typeface="Times New Roman"/>
                <a:cs typeface="Times New Roman"/>
              </a:rPr>
              <a:t>тимчасова</a:t>
            </a:r>
            <a:r>
              <a:rPr sz="2400" b="1" spc="-15" dirty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970000"/>
                </a:solidFill>
                <a:latin typeface="Times New Roman"/>
                <a:cs typeface="Times New Roman"/>
              </a:rPr>
              <a:t>вакансія</a:t>
            </a:r>
            <a:r>
              <a:rPr sz="2400" b="1" spc="10" dirty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lang="uk-UA" sz="24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англійської мови</a:t>
            </a:r>
            <a:r>
              <a:rPr sz="24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2400" b="1" spc="-585" dirty="0" smtClean="0">
                <a:solidFill>
                  <a:srgbClr val="970000"/>
                </a:solidFill>
                <a:latin typeface="Times New Roman"/>
                <a:cs typeface="Times New Roman"/>
              </a:rPr>
              <a:t> </a:t>
            </a:r>
            <a:r>
              <a:rPr sz="2400" b="1" dirty="0" smtClean="0">
                <a:solidFill>
                  <a:srgbClr val="970000"/>
                </a:solidFill>
                <a:latin typeface="Times New Roman"/>
                <a:cs typeface="Times New Roman"/>
              </a:rPr>
              <a:t>(</a:t>
            </a:r>
            <a:r>
              <a:rPr lang="uk-UA" sz="2400" b="1" dirty="0" smtClean="0">
                <a:solidFill>
                  <a:srgbClr val="970000"/>
                </a:solidFill>
                <a:latin typeface="Times New Roman"/>
                <a:cs typeface="Times New Roman"/>
              </a:rPr>
              <a:t>15,5 годин</a:t>
            </a:r>
            <a:r>
              <a:rPr sz="24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)</a:t>
            </a:r>
            <a:r>
              <a:rPr sz="2000" b="1" spc="-5" dirty="0" smtClean="0">
                <a:solidFill>
                  <a:srgbClr val="970000"/>
                </a:solidFill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27940" marR="19685" indent="1905" algn="ctr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Кадрова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політика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спрямована</a:t>
            </a:r>
            <a:r>
              <a:rPr sz="24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на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створення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сприятливих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умов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для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формування</a:t>
            </a:r>
            <a:r>
              <a:rPr sz="2400" b="1" spc="6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дієздатного колективу,</a:t>
            </a:r>
            <a:r>
              <a:rPr sz="2400" b="1" spc="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розкриття</a:t>
            </a:r>
            <a:r>
              <a:rPr sz="2400" b="1" spc="3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та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розвиток творчого потенціалу кожного вчителя, підвищення </a:t>
            </a:r>
            <a:r>
              <a:rPr sz="2400" b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його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кваліфікаційного</a:t>
            </a:r>
            <a:r>
              <a:rPr sz="2400" b="1" spc="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рівня.</a:t>
            </a:r>
            <a:endParaRPr sz="2400" dirty="0">
              <a:latin typeface="Times New Roman"/>
              <a:cs typeface="Times New Roman"/>
            </a:endParaRPr>
          </a:p>
          <a:p>
            <a:pPr marL="393700" marR="384175" algn="ctr">
              <a:lnSpc>
                <a:spcPct val="100000"/>
              </a:lnSpc>
            </a:pP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Відповідно</a:t>
            </a:r>
            <a:r>
              <a:rPr sz="24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до</a:t>
            </a:r>
            <a:r>
              <a:rPr sz="2400" b="1" spc="-1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графіка</a:t>
            </a:r>
            <a:r>
              <a:rPr sz="2400" b="1" spc="3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33CC"/>
                </a:solidFill>
                <a:latin typeface="Times New Roman"/>
                <a:cs typeface="Times New Roman"/>
              </a:rPr>
              <a:t>вчителі </a:t>
            </a:r>
            <a:r>
              <a:rPr lang="uk-UA" sz="2400" b="1" spc="-5" dirty="0" smtClean="0">
                <a:solidFill>
                  <a:srgbClr val="0033CC"/>
                </a:solidFill>
                <a:latin typeface="Times New Roman"/>
                <a:cs typeface="Times New Roman"/>
              </a:rPr>
              <a:t>гімназії</a:t>
            </a:r>
            <a:r>
              <a:rPr sz="2400" b="1" spc="-1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підвищують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свою </a:t>
            </a:r>
            <a:r>
              <a:rPr sz="2400" b="1" spc="-58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професійну</a:t>
            </a:r>
            <a:r>
              <a:rPr sz="2400" b="1" spc="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майстерність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відвідуючи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курси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33CC"/>
                </a:solidFill>
                <a:latin typeface="Times New Roman"/>
                <a:cs typeface="Times New Roman"/>
              </a:rPr>
              <a:t>при</a:t>
            </a:r>
            <a:r>
              <a:rPr sz="2400" b="1" spc="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CC"/>
                </a:solidFill>
                <a:latin typeface="Times New Roman"/>
                <a:cs typeface="Times New Roman"/>
              </a:rPr>
              <a:t>ЗІППО.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20211215_13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077200" cy="6477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685800"/>
            <a:ext cx="88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колектив</a:t>
            </a:r>
            <a:endParaRPr lang="uk-UA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" y="172212"/>
            <a:ext cx="8792718" cy="65112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9143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</TotalTime>
  <Words>2729</Words>
  <Application>Microsoft Office PowerPoint</Application>
  <PresentationFormat>Произвольный</PresentationFormat>
  <Paragraphs>467</Paragraphs>
  <Slides>64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Office Theme</vt:lpstr>
      <vt:lpstr>Слайд 1</vt:lpstr>
      <vt:lpstr>Слайд 2</vt:lpstr>
      <vt:lpstr>Напрямки роботи  Раківської гімназії</vt:lpstr>
      <vt:lpstr>Пріоритетні напрямки особистісного розвитку здобувачів освіти:</vt:lpstr>
      <vt:lpstr>Раківська гімназія у своїй діяльності протягом  2021-2022 н.р. керувалася: </vt:lpstr>
      <vt:lpstr>Раківська гімназія у своїй діяльності протягом  2021-2022 н.р. керувалася:    </vt:lpstr>
      <vt:lpstr>Слайд 7</vt:lpstr>
      <vt:lpstr>Слайд 8</vt:lpstr>
      <vt:lpstr>Слайд 9</vt:lpstr>
      <vt:lpstr>Слайд 10</vt:lpstr>
      <vt:lpstr>У 2021-2022 навчальному році атестувалося 1 педагогічний працівник.</vt:lpstr>
      <vt:lpstr>Якісний склад учителів за віком</vt:lpstr>
      <vt:lpstr>Освітній рівень педагогічних працівників</vt:lpstr>
      <vt:lpstr> ВИКОНАННЯ ІНСТРУКЦІЇ З ОБЛІКУ ДІТЕЙ ШКІЛЬНОГО ВІКУ</vt:lpstr>
      <vt:lpstr>Відповідно до наказу по Раківській гімназії від 10 вересня 2021 року №67</vt:lpstr>
      <vt:lpstr>Слайд 16</vt:lpstr>
      <vt:lpstr>Слайд 17</vt:lpstr>
      <vt:lpstr>Слайд 18</vt:lpstr>
      <vt:lpstr>Методичне об'єднання  класних керівників</vt:lpstr>
      <vt:lpstr>Слайд 20</vt:lpstr>
      <vt:lpstr>ОСВІТНЯ ПРОГРАМА</vt:lpstr>
      <vt:lpstr>Навчальний план</vt:lpstr>
      <vt:lpstr>Слайд 23</vt:lpstr>
      <vt:lpstr>Слайд 24</vt:lpstr>
      <vt:lpstr>Слайд 25</vt:lpstr>
      <vt:lpstr>Слайд 26</vt:lpstr>
      <vt:lpstr> Соціальний стан  учнівського колективу: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Акції милосердя</vt:lpstr>
      <vt:lpstr>Гуртки за інтересами:</vt:lpstr>
      <vt:lpstr>Шкільна рада по профілактиці  правопорушень  Голова ради : Євчинець Г.Ю.</vt:lpstr>
      <vt:lpstr>Слайд 46</vt:lpstr>
      <vt:lpstr>Оформлено книжкові виставки до знаменних дат року:</vt:lpstr>
      <vt:lpstr> </vt:lpstr>
      <vt:lpstr> Організаційна робота гімназії</vt:lpstr>
      <vt:lpstr>Слайд 50</vt:lpstr>
      <vt:lpstr>Слайд 51</vt:lpstr>
      <vt:lpstr>ЗБЕРЕЖЕННЯ І ЗМІЦНЕННЯ ЗДОРОВ'Я            УЧНІВ ТА ПРАЦІВНИКІВ</vt:lpstr>
      <vt:lpstr>Слайд 53</vt:lpstr>
      <vt:lpstr>1. Передбачити кошти для придбання нового твердопаливного котла.</vt:lpstr>
      <vt:lpstr>Слайд 55</vt:lpstr>
      <vt:lpstr>Слайд 56</vt:lpstr>
      <vt:lpstr>  Управління школою здійснюється згідно річного плану  роботи школи, плану внутрішкільного контролю та</vt:lpstr>
      <vt:lpstr>Слайд 58</vt:lpstr>
      <vt:lpstr>Слайд 59</vt:lpstr>
      <vt:lpstr>вирішити в 2022-2023 н.р. це:</vt:lpstr>
      <vt:lpstr>МАТЕРІАЛЬНЕ ЗАБЕЗПЕЧЕННЯ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63</cp:revision>
  <dcterms:created xsi:type="dcterms:W3CDTF">2022-06-15T07:43:12Z</dcterms:created>
  <dcterms:modified xsi:type="dcterms:W3CDTF">2022-06-20T08:30:05Z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2020-07-18T00:00:00Z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2022-06-15T00:00:00Z</vt:filetime>
  </property>
</Properties>
</file>