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5"/>
  </p:notesMasterIdLst>
  <p:sldIdLst>
    <p:sldId id="379" r:id="rId2"/>
    <p:sldId id="468" r:id="rId3"/>
    <p:sldId id="394" r:id="rId4"/>
    <p:sldId id="461" r:id="rId5"/>
    <p:sldId id="469" r:id="rId6"/>
    <p:sldId id="470" r:id="rId7"/>
    <p:sldId id="471" r:id="rId8"/>
    <p:sldId id="472" r:id="rId9"/>
    <p:sldId id="460" r:id="rId10"/>
    <p:sldId id="388" r:id="rId11"/>
    <p:sldId id="374" r:id="rId12"/>
    <p:sldId id="344" r:id="rId13"/>
    <p:sldId id="34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00"/>
    <a:srgbClr val="990000"/>
    <a:srgbClr val="003300"/>
    <a:srgbClr val="FFFFFF"/>
    <a:srgbClr val="FFFF66"/>
    <a:srgbClr val="800000"/>
    <a:srgbClr val="111111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647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228601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8" y="228601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8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3" y="1600201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8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ru-RU" smtClean="0"/>
              <a:t>Чашук О.Ф., вчитель інформатики ЗОШ№23, Луцьк</a:t>
            </a: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3" y="6245225"/>
            <a:ext cx="2289175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1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0.jpe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4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586723"/>
            <a:ext cx="8280920" cy="5041575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4" y="562731"/>
            <a:ext cx="1030783" cy="1207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1005579" y="798288"/>
            <a:ext cx="7886901" cy="4517886"/>
          </a:xfrm>
          <a:prstGeom prst="snip2Diag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latin typeface="Calibri" pitchFamily="34" charset="0"/>
                <a:cs typeface="Calibri" pitchFamily="34" charset="0"/>
              </a:rPr>
              <a:t>Додавання до </a:t>
            </a:r>
            <a:r>
              <a:rPr lang="uk-UA" sz="4000" b="1" dirty="0" err="1">
                <a:latin typeface="Calibri" pitchFamily="34" charset="0"/>
                <a:cs typeface="Calibri" pitchFamily="34" charset="0"/>
              </a:rPr>
              <a:t>відеокліпу</a:t>
            </a:r>
            <a:r>
              <a:rPr lang="uk-UA" sz="4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4000" b="1" dirty="0" err="1">
                <a:latin typeface="Calibri" pitchFamily="34" charset="0"/>
                <a:cs typeface="Calibri" pitchFamily="34" charset="0"/>
              </a:rPr>
              <a:t>відеоефектів</a:t>
            </a:r>
            <a:r>
              <a:rPr lang="uk-UA" sz="4000" b="1" dirty="0">
                <a:latin typeface="Calibri" pitchFamily="34" charset="0"/>
                <a:cs typeface="Calibri" pitchFamily="34" charset="0"/>
              </a:rPr>
              <a:t> та налаштування переходів між його фрагментами. Налаштування часових параметрів </a:t>
            </a:r>
            <a:r>
              <a:rPr lang="uk-UA" sz="4000" b="1" dirty="0" err="1">
                <a:latin typeface="Calibri" pitchFamily="34" charset="0"/>
                <a:cs typeface="Calibri" pitchFamily="34" charset="0"/>
              </a:rPr>
              <a:t>аудіо-</a:t>
            </a:r>
            <a:r>
              <a:rPr lang="uk-UA" sz="4000" b="1" dirty="0">
                <a:latin typeface="Calibri" pitchFamily="34" charset="0"/>
                <a:cs typeface="Calibri" pitchFamily="34" charset="0"/>
              </a:rPr>
              <a:t> та відеоряду</a:t>
            </a:r>
            <a:endParaRPr lang="uk-UA" sz="40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491884" y="45470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44" y="4710718"/>
            <a:ext cx="3066319" cy="21689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450"/>
            <a:ext cx="4242265" cy="6926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3541"/>
            <a:ext cx="1050966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8321" y="5773541"/>
            <a:ext cx="1000754" cy="1050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Результат пошуку зображень за запитом &quot;інтернет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59" y="4581129"/>
            <a:ext cx="4012253" cy="20943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0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40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275856" y="6093297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8" y="3210805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9" y="277125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7535" y="332656"/>
            <a:ext cx="1933834" cy="150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2.bp.blogspot.com/-QBVuOPoA3v4/V72Zrj9nHyI/AAAAAAAAA5U/EeuH74Zivh4XIGiyiJwPiAsuLQ7sG-o8wCLcB/s1600/Obgovoruem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4" t="11879" r="17824" b="14617"/>
          <a:stretch/>
        </p:blipFill>
        <p:spPr bwMode="auto">
          <a:xfrm flipH="1">
            <a:off x="6858062" y="4437112"/>
            <a:ext cx="2297743" cy="216446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02" y="1836754"/>
            <a:ext cx="6770886" cy="282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Чашук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О.Ф.,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вчитель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інформатики</a:t>
            </a:r>
            <a:r>
              <a:rPr lang="ru-RU" sz="700" dirty="0" smtClean="0">
                <a:solidFill>
                  <a:schemeClr val="bg1">
                    <a:lumMod val="75000"/>
                  </a:schemeClr>
                </a:solidFill>
              </a:rPr>
              <a:t> ЗОШ№23, </a:t>
            </a:r>
            <a:r>
              <a:rPr lang="ru-RU" sz="700" dirty="0" err="1" smtClean="0">
                <a:solidFill>
                  <a:schemeClr val="bg1">
                    <a:lumMod val="75000"/>
                  </a:schemeClr>
                </a:solidFill>
              </a:rPr>
              <a:t>Луцьк</a:t>
            </a:r>
            <a:endParaRPr lang="ru-RU" sz="7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63688" y="3653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2294" name="Picture 60" descr="3D_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36254" y="5223747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МОНТАЖ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45960" y="31876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393248" y="149577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29676" y="1429398"/>
            <a:ext cx="576064" cy="61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23731" y="340036"/>
            <a:ext cx="5656263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82836" y="2132856"/>
            <a:ext cx="8221611" cy="376490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lvl="1" algn="just">
              <a:spcBef>
                <a:spcPts val="0"/>
              </a:spcBef>
              <a:spcAft>
                <a:spcPts val="600"/>
              </a:spcAft>
            </a:pP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3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300" b="1" spc="50" dirty="0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Створення </a:t>
            </a:r>
            <a:r>
              <a:rPr lang="uk-UA" sz="23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r>
              <a:rPr lang="uk-UA" sz="2300" b="1" spc="50" dirty="0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що складається з кількох відеозаписів</a:t>
            </a:r>
          </a:p>
          <a:p>
            <a:pPr marL="177800" lvl="1" algn="just">
              <a:spcBef>
                <a:spcPts val="0"/>
              </a:spcBef>
              <a:spcAft>
                <a:spcPts val="600"/>
              </a:spcAft>
            </a:pP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3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2</a:t>
            </a: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3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Додавання назви фільму та назв кліпів до проекту</a:t>
            </a:r>
          </a:p>
          <a:p>
            <a:pPr marL="177800" lvl="1" algn="just">
              <a:spcBef>
                <a:spcPts val="0"/>
              </a:spcBef>
              <a:spcAft>
                <a:spcPts val="600"/>
              </a:spcAft>
            </a:pPr>
            <a:r>
              <a:rPr lang="uk-UA" sz="23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3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3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3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Додавання </a:t>
            </a:r>
            <a:r>
              <a:rPr lang="uk-UA" sz="23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uk-UA" sz="23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r>
              <a:rPr lang="uk-UA" sz="23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музичного супроводу та налаштування часових параметрів відео та аудіо</a:t>
            </a:r>
          </a:p>
          <a:p>
            <a:pPr marL="177800" lvl="1" algn="just">
              <a:spcBef>
                <a:spcPts val="0"/>
              </a:spcBef>
              <a:spcAft>
                <a:spcPts val="600"/>
              </a:spcAft>
            </a:pPr>
            <a:r>
              <a:rPr lang="uk-UA" sz="2300" b="1" spc="50" dirty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Вправа</a:t>
            </a:r>
            <a:r>
              <a:rPr lang="uk-UA" sz="2300" b="1" spc="50" dirty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300" b="1" spc="50" dirty="0" smtClean="0">
                <a:ln w="11430"/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uk-UA" sz="2300" b="1" spc="50" dirty="0" smtClean="0">
                <a:ln w="11430"/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uk-UA" sz="2300" b="1" spc="50" dirty="0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Збереження створеного </a:t>
            </a:r>
            <a:r>
              <a:rPr lang="uk-UA" sz="23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проекта</a:t>
            </a:r>
            <a:r>
              <a:rPr lang="uk-UA" sz="2300" b="1" spc="50" dirty="0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300" b="1" spc="50" dirty="0" err="1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r>
              <a:rPr lang="uk-UA" sz="2300" b="1" spc="50" dirty="0" smtClean="0">
                <a:ln w="11430"/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у форматі відео</a:t>
            </a:r>
            <a:endParaRPr lang="uk-UA" sz="2300" b="1" i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2214246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9211" y="5695743"/>
            <a:ext cx="1343609" cy="1045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00" y="5796460"/>
            <a:ext cx="1175496" cy="944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499920" y="17180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644976" y="167438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156980" y="3798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269698" y="5713083"/>
            <a:ext cx="963034" cy="9630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90" y="5177107"/>
            <a:ext cx="961665" cy="69407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78" y="5085184"/>
            <a:ext cx="1027439" cy="82250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32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7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8" y="1708152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Чашук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О.Ф.,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вчитель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інформатики</a:t>
            </a:r>
            <a:r>
              <a:rPr lang="ru-RU" dirty="0" smtClean="0">
                <a:solidFill>
                  <a:schemeClr val="bg1">
                    <a:lumMod val="90000"/>
                  </a:schemeClr>
                </a:solidFill>
              </a:rPr>
              <a:t> ЗОШ№23, </a:t>
            </a:r>
            <a:r>
              <a:rPr lang="ru-RU" dirty="0" err="1" smtClean="0">
                <a:solidFill>
                  <a:schemeClr val="bg1">
                    <a:lumMod val="90000"/>
                  </a:schemeClr>
                </a:solidFill>
              </a:rPr>
              <a:t>Луцьк</a:t>
            </a:r>
            <a:endParaRPr lang="ru-RU" dirty="0">
              <a:solidFill>
                <a:schemeClr val="bg1">
                  <a:lumMod val="90000"/>
                </a:schemeClr>
              </a:solidFill>
            </a:endParaRPr>
          </a:p>
        </p:txBody>
      </p:sp>
      <p:pic>
        <p:nvPicPr>
          <p:cNvPr id="8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45960" y="31876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70187" y="1268761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Програми для створення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972231" y="1785116"/>
            <a:ext cx="5382344" cy="612934"/>
          </a:xfrm>
          <a:prstGeom prst="downArrowCallout">
            <a:avLst>
              <a:gd name="adj1" fmla="val 25000"/>
              <a:gd name="adj2" fmla="val 420597"/>
              <a:gd name="adj3" fmla="val 25000"/>
              <a:gd name="adj4" fmla="val 64977"/>
            </a:avLst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189" algn="ctr">
              <a:defRPr/>
            </a:pPr>
            <a:r>
              <a:rPr lang="uk-UA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Інтерфейс програми </a:t>
            </a:r>
            <a:r>
              <a:rPr lang="en-US" sz="2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Movie Maker</a:t>
            </a:r>
            <a:endParaRPr lang="uk-UA" sz="20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Результат пошуку зображень за запитом &quot;вигляд movie maker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94" y="2472750"/>
            <a:ext cx="6519680" cy="3678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439" y="1700808"/>
            <a:ext cx="683371" cy="5470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Результат пошуку зображень за запитом &quot;movie maker logo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1349" y="1700807"/>
            <a:ext cx="663935" cy="5470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6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Додавання об’єктів до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42759" y="1767765"/>
            <a:ext cx="5439133" cy="452056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just">
              <a:defRPr/>
            </a:pP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створення власного відео можна використати готові </a:t>
            </a:r>
            <a:r>
              <a:rPr lang="uk-UA" sz="20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відеокліпи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збережені у файлах, або захопити відео безпосередньо з відеокамери чи </a:t>
            </a:r>
            <a:r>
              <a:rPr lang="uk-UA" sz="2000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веб-камери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uk-UA" sz="20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r>
              <a:rPr lang="uk-UA" sz="2000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Відеокліп</a:t>
            </a: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uk-UA" sz="20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може містити</a:t>
            </a:r>
            <a:r>
              <a:rPr lang="uk-UA" sz="20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uk-UA" sz="2000" b="1" i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відеофрагменти</a:t>
            </a:r>
            <a:r>
              <a:rPr lang="uk-UA" sz="20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sz="20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uk-UA" sz="2000" b="1" i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аудіозаписи</a:t>
            </a:r>
            <a:r>
              <a:rPr lang="uk-UA" sz="20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uk-UA" sz="2000" b="1" i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статичні зображення</a:t>
            </a:r>
            <a:r>
              <a:rPr lang="uk-UA" sz="2000" b="1" i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uk-UA" sz="2000" b="1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текстові написи</a:t>
            </a:r>
            <a:endParaRPr lang="uk-UA" sz="20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defRPr/>
            </a:pPr>
            <a:endParaRPr lang="uk-UA" sz="2000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Результат пошуку зображень за запитом &quot;інтернет сервіс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01" y="1453881"/>
            <a:ext cx="2927986" cy="18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rylik.ru/uploads/posts/2011-11/1321404428_2uclwmpr0f3rbln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7" y="3573015"/>
            <a:ext cx="3447742" cy="26585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качать Windows Movie Maker 2.6.4038.0 Rus бесплатно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/>
          <a:stretch/>
        </p:blipFill>
        <p:spPr bwMode="auto">
          <a:xfrm>
            <a:off x="1463058" y="5189625"/>
            <a:ext cx="2510372" cy="12373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Результат пошуку зображень за запитом &quot;movie maker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8" y="3864552"/>
            <a:ext cx="593424" cy="593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Результат пошуку зображень за запитом &quot;movie maker звук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79" y="4138847"/>
            <a:ext cx="442569" cy="442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Результат пошуку зображень за запитом &quot;movie maker звук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3" y="4716841"/>
            <a:ext cx="490961" cy="490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Результат пошуку зображень за запитом &quot;титри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99" y="4821298"/>
            <a:ext cx="487884" cy="412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27" y="1878036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129" y="1820713"/>
            <a:ext cx="8638773" cy="9201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Додавання до проекту мультимедійних об'єктів здійснюють перетягуванням в </a:t>
            </a:r>
            <a:r>
              <a:rPr lang="ru-RU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Область </a:t>
            </a:r>
            <a:r>
              <a:rPr lang="ru-RU" sz="2000" b="1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монтажу</a:t>
            </a:r>
            <a:endParaRPr lang="uk-UA" sz="2000" b="1" kern="0" spc="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Додавання об’єктів до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7" y="123905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1239051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9" y="3013502"/>
            <a:ext cx="5640023" cy="250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84" y="4163840"/>
            <a:ext cx="5155455" cy="981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5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129" y="1892811"/>
            <a:ext cx="8638773" cy="132016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k-UA" sz="2000" b="1" i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Відеокліп</a:t>
            </a: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можна доповнити звуковим супроводом у вигляді дикторського тексту, який може бути записаний із використанням мікрофону</a:t>
            </a:r>
            <a:endParaRPr lang="uk-UA" sz="2000" b="1" kern="0" spc="3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Додавання об’єктів до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7" y="123905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1239051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87"/>
          <a:stretch/>
        </p:blipFill>
        <p:spPr bwMode="auto">
          <a:xfrm>
            <a:off x="1522577" y="3573017"/>
            <a:ext cx="6216480" cy="794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1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101" y="2020739"/>
            <a:ext cx="4694579" cy="372046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Використовуючи інструменти </a:t>
            </a:r>
            <a:r>
              <a:rPr lang="uk-UA" sz="2000" b="1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можна додати до проекту текстові написи</a:t>
            </a:r>
            <a:r>
              <a:rPr lang="uk-UA" sz="2000" b="1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lvl="0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назву 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фільму, </a:t>
            </a:r>
            <a:endParaRPr lang="uk-UA" sz="2000" b="1" kern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пояснення 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чи коментарі до окремих кліпів, </a:t>
            </a:r>
            <a:endParaRPr lang="uk-UA" sz="2000" b="1" kern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титри 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наприкінці фільму з відомостями про авторів</a:t>
            </a: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342900" lvl="0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використані матеріали </a:t>
            </a: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тощо</a:t>
            </a:r>
            <a:endParaRPr lang="uk-UA" sz="2000" b="1" kern="0" spc="3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Додавання об’єктів до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7" y="123905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1239051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81" y="1906349"/>
            <a:ext cx="376119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82" y="3865449"/>
            <a:ext cx="3761198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0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5101" y="1820711"/>
            <a:ext cx="4694579" cy="41205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Перелік </a:t>
            </a:r>
            <a:r>
              <a:rPr lang="uk-UA" sz="2000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відеопереходів</a:t>
            </a: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міститься на вкладці </a:t>
            </a: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Монтаж </a:t>
            </a:r>
            <a:r>
              <a:rPr lang="uk-UA" sz="2000" b="1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фільма</a:t>
            </a: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defRPr/>
            </a:pP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</a:t>
            </a: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додавання </a:t>
            </a:r>
            <a:r>
              <a:rPr lang="uk-UA" sz="2000" b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відеопереходів</a:t>
            </a:r>
            <a:r>
              <a:rPr lang="uk-UA" sz="20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до проекту </a:t>
            </a:r>
            <a:r>
              <a:rPr lang="uk-UA" sz="2000" b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достатньо:</a:t>
            </a: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виділити </a:t>
            </a:r>
            <a:r>
              <a:rPr lang="uk-UA" sz="2000" b="1" kern="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kern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q"/>
              <a:defRPr/>
            </a:pP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обрати </a:t>
            </a:r>
            <a:r>
              <a:rPr lang="uk-UA" sz="20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один з ефектів переходу або панорамування й </a:t>
            </a:r>
            <a:r>
              <a:rPr lang="uk-UA" sz="2000" b="1" kern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масштабування</a:t>
            </a:r>
            <a:endParaRPr lang="uk-UA" sz="20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Додавання об’єктів до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7" y="123905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1239051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4" y="2289130"/>
            <a:ext cx="3592760" cy="181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04" y="4293096"/>
            <a:ext cx="1219200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61" y="4351522"/>
            <a:ext cx="1351912" cy="122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10536" y="1245002"/>
            <a:ext cx="8881701" cy="501564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Опрацювання об’єктів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мультимедіа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Мультимедіа</a:t>
            </a:r>
            <a:r>
              <a:rPr lang="uk-UA" sz="2000" b="1" spc="72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25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473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8923" y="1087050"/>
            <a:ext cx="1704933" cy="733663"/>
          </a:xfrm>
          <a:prstGeom prst="leftRightArrow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spc="-15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Вивчаємо</a:t>
            </a:r>
            <a:endParaRPr lang="uk-UA" b="1" spc="-15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766" y="2104826"/>
            <a:ext cx="4694579" cy="1720215"/>
          </a:xfrm>
          <a:prstGeom prst="plaque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Після завершення роботи над проектом можна зберегти готовий </a:t>
            </a:r>
            <a:r>
              <a:rPr lang="uk-UA" sz="2000" b="1" i="1" kern="0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відеокліп</a:t>
            </a:r>
            <a:r>
              <a:rPr lang="uk-UA" sz="2000" b="1" i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як фільм у форматі відео</a:t>
            </a:r>
            <a:endParaRPr lang="uk-UA" sz="2000" b="1" kern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305174" y="741133"/>
            <a:ext cx="8611728" cy="660083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33450"/>
            <a:r>
              <a:rPr lang="uk-UA" sz="2200" b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Збереження </a:t>
            </a:r>
            <a:r>
              <a:rPr lang="uk-UA" sz="2200" b="1" dirty="0" err="1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відеокліпу</a:t>
            </a:r>
            <a:endParaRPr lang="uk-UA" sz="2200" b="1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77" y="1239052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01" y="5334178"/>
            <a:ext cx="1417337" cy="84787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Результат пошуку зображень за запитом &quot;кіностудія live скачат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25" y="1239051"/>
            <a:ext cx="838598" cy="670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91" y="2104826"/>
            <a:ext cx="3823208" cy="1755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3899280"/>
            <a:ext cx="6543675" cy="2276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8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63688" y="242392"/>
            <a:ext cx="5544616" cy="88235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latin typeface="Calibri" pitchFamily="34" charset="0"/>
                <a:cs typeface="Calibri" pitchFamily="34" charset="0"/>
              </a:rPr>
              <a:t>Домашнє завдання</a:t>
            </a:r>
            <a:endParaRPr lang="uk-U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283999" y="1133954"/>
            <a:ext cx="8464465" cy="55446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і виконати завдання §12 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811213" lvl="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і завдання з рубрик</a:t>
            </a: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811213" lvl="3" indent="0">
              <a:spcBef>
                <a:spcPts val="0"/>
              </a:spcBef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128880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8588" y="190853"/>
            <a:ext cx="137541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D:\Documents and Settings\User\Рабочий стол\Новая папка\Інформатика_8_Морз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525" y="1441586"/>
            <a:ext cx="2013142" cy="3146724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w="152400" h="1524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72" y="3228429"/>
            <a:ext cx="2939450" cy="447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" y="3906262"/>
            <a:ext cx="2937736" cy="345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3" y="3278596"/>
            <a:ext cx="117157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786661" y="5059998"/>
            <a:ext cx="5162006" cy="991731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25400" algn="ctr"/>
            <a:r>
              <a:rPr lang="uk-UA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Відеоредактор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, Кіностудія, </a:t>
            </a:r>
            <a:r>
              <a:rPr lang="en-US" sz="2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Calibri" pitchFamily="34" charset="0"/>
              </a:rPr>
              <a:t>Movie </a:t>
            </a:r>
            <a:r>
              <a:rPr lang="en-US" sz="24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  <a:cs typeface="Calibri" pitchFamily="34" charset="0"/>
              </a:rPr>
              <a:t>Maker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 </a:t>
            </a:r>
            <a:endParaRPr lang="uk-UA" sz="2400" b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640" y="3804091"/>
            <a:ext cx="2414885" cy="3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2" y="5059998"/>
            <a:ext cx="2043596" cy="8304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360">
            <a:off x="385020" y="249388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Результат пошуку зображень за запитом &quot;мультимеді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322">
            <a:off x="8095706" y="358787"/>
            <a:ext cx="721174" cy="72117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3400</TotalTime>
  <Words>503</Words>
  <Application>Microsoft Office PowerPoint</Application>
  <PresentationFormat>Экран (4:3)</PresentationFormat>
  <Paragraphs>97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Segoe Print</vt:lpstr>
      <vt:lpstr>Tahoma</vt:lpstr>
      <vt:lpstr>Times New Roman</vt:lpstr>
      <vt:lpstr>Wingdings</vt:lpstr>
      <vt:lpstr>Wingdings 2</vt:lpstr>
      <vt:lpstr>Граница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Працюємо за комп’ютером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Chashuk</dc:creator>
  <cp:lastModifiedBy>lenovo</cp:lastModifiedBy>
  <cp:revision>472</cp:revision>
  <dcterms:created xsi:type="dcterms:W3CDTF">2012-03-12T11:25:56Z</dcterms:created>
  <dcterms:modified xsi:type="dcterms:W3CDTF">2021-01-18T09:48:10Z</dcterms:modified>
</cp:coreProperties>
</file>