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8" r:id="rId6"/>
    <p:sldId id="257" r:id="rId7"/>
    <p:sldId id="269" r:id="rId8"/>
    <p:sldId id="270" r:id="rId9"/>
    <p:sldId id="272" r:id="rId10"/>
    <p:sldId id="273" r:id="rId11"/>
    <p:sldId id="274" r:id="rId12"/>
    <p:sldId id="275" r:id="rId13"/>
    <p:sldId id="276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701" autoAdjust="0"/>
  </p:normalViewPr>
  <p:slideViewPr>
    <p:cSldViewPr snapToGrid="0" showGuides="1">
      <p:cViewPr varScale="1">
        <p:scale>
          <a:sx n="70" d="100"/>
          <a:sy n="70" d="100"/>
        </p:scale>
        <p:origin x="7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2F2EA-AB58-47D4-8138-D35DD042A76A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246CE09-7714-441E-B074-17C441B1C404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Власти-вості спрайтів</a:t>
          </a:r>
          <a:endParaRPr lang="uk-UA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A03F02-6573-4F26-9F86-C87056CB4F4D}" type="parTrans" cxnId="{BE13FDC5-524D-41E2-B8A7-1AEC4313897D}">
      <dgm:prSet/>
      <dgm:spPr/>
      <dgm:t>
        <a:bodyPr/>
        <a:lstStyle/>
        <a:p>
          <a:endParaRPr lang="uk-UA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1DC919-EE32-4C86-AFF3-59BC6C76C373}" type="sibTrans" cxnId="{BE13FDC5-524D-41E2-B8A7-1AEC4313897D}">
      <dgm:prSet/>
      <dgm:spPr/>
      <dgm:t>
        <a:bodyPr/>
        <a:lstStyle/>
        <a:p>
          <a:endParaRPr lang="uk-UA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AEA9DE-231C-43C0-812A-A0F66544734F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Розмір</a:t>
          </a:r>
          <a:endParaRPr lang="uk-UA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DEB375-19FA-44B6-8E74-5FE15B729DFD}" type="parTrans" cxnId="{41480B35-4673-4DD4-8607-A0E6065DB90C}">
      <dgm:prSet/>
      <dgm:spPr/>
      <dgm:t>
        <a:bodyPr/>
        <a:lstStyle/>
        <a:p>
          <a:endParaRPr lang="uk-UA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B9EF8-EF48-41C0-9C22-AFC6ECD86823}" type="sibTrans" cxnId="{41480B35-4673-4DD4-8607-A0E6065DB90C}">
      <dgm:prSet/>
      <dgm:spPr/>
      <dgm:t>
        <a:bodyPr/>
        <a:lstStyle/>
        <a:p>
          <a:endParaRPr lang="uk-UA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33A8ED-229F-455C-84CC-FEFAC6BF4B69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Ім’я</a:t>
          </a:r>
          <a:endParaRPr lang="uk-UA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76905A-3124-40AB-A633-A210EEC9A45C}" type="parTrans" cxnId="{AFFB70D2-61C0-45B7-9DAE-104A732F47F9}">
      <dgm:prSet/>
      <dgm:spPr/>
      <dgm:t>
        <a:bodyPr/>
        <a:lstStyle/>
        <a:p>
          <a:endParaRPr lang="uk-UA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D81674-70FD-4116-BD11-56B54BD1C4BF}" type="sibTrans" cxnId="{AFFB70D2-61C0-45B7-9DAE-104A732F47F9}">
      <dgm:prSet/>
      <dgm:spPr/>
      <dgm:t>
        <a:bodyPr/>
        <a:lstStyle/>
        <a:p>
          <a:endParaRPr lang="uk-UA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3A76EB-4C67-48FF-80B5-BB1453E39510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Положення на сцені</a:t>
          </a:r>
          <a:endParaRPr lang="uk-UA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EABFF8-D3DF-423C-972D-DC9DA53D35FA}" type="parTrans" cxnId="{5567707E-D028-424B-ACDB-5B6A2DEFDF17}">
      <dgm:prSet/>
      <dgm:spPr/>
      <dgm:t>
        <a:bodyPr/>
        <a:lstStyle/>
        <a:p>
          <a:endParaRPr lang="uk-UA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D44B3-ED52-4BB7-93AB-BAC901425B4D}" type="sibTrans" cxnId="{5567707E-D028-424B-ACDB-5B6A2DEFDF17}">
      <dgm:prSet/>
      <dgm:spPr/>
      <dgm:t>
        <a:bodyPr/>
        <a:lstStyle/>
        <a:p>
          <a:endParaRPr lang="uk-UA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49E6B1-97CD-4E97-BF43-6F1010F70310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Напрямок , у якому вони будуть рухатися </a:t>
          </a:r>
          <a:endParaRPr lang="uk-UA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D47697-4993-4C1D-94D8-1408AE5D95D0}" type="parTrans" cxnId="{5D873997-F426-499A-8623-4174A32A9D67}">
      <dgm:prSet/>
      <dgm:spPr/>
      <dgm:t>
        <a:bodyPr/>
        <a:lstStyle/>
        <a:p>
          <a:endParaRPr lang="uk-UA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2F0CDD-B621-4087-9855-C412D0C65942}" type="sibTrans" cxnId="{5D873997-F426-499A-8623-4174A32A9D67}">
      <dgm:prSet/>
      <dgm:spPr/>
      <dgm:t>
        <a:bodyPr/>
        <a:lstStyle/>
        <a:p>
          <a:endParaRPr lang="uk-UA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68332D-A774-47C9-B8C3-4E08793B0032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Колір костюму та інші</a:t>
          </a:r>
          <a:endParaRPr lang="uk-UA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295367-6AD3-4085-825F-438C40549483}" type="parTrans" cxnId="{842EB671-1333-409F-A783-48D1A3263DBB}">
      <dgm:prSet/>
      <dgm:spPr>
        <a:solidFill>
          <a:srgbClr val="00B0F0"/>
        </a:solidFill>
      </dgm:spPr>
      <dgm:t>
        <a:bodyPr/>
        <a:lstStyle/>
        <a:p>
          <a:endParaRPr lang="uk-UA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EC1B73-5058-4020-8BAF-07FD3F5CBF27}" type="sibTrans" cxnId="{842EB671-1333-409F-A783-48D1A3263DBB}">
      <dgm:prSet/>
      <dgm:spPr/>
      <dgm:t>
        <a:bodyPr/>
        <a:lstStyle/>
        <a:p>
          <a:endParaRPr lang="uk-UA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C61C5B-46C7-4853-AA17-6E98193BA2DD}" type="pres">
      <dgm:prSet presAssocID="{3422F2EA-AB58-47D4-8138-D35DD042A76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904B11E-AA71-4E72-87D3-81EA17CDD16B}" type="pres">
      <dgm:prSet presAssocID="{3246CE09-7714-441E-B074-17C441B1C404}" presName="centerShape" presStyleLbl="node0" presStyleIdx="0" presStyleCnt="1"/>
      <dgm:spPr/>
      <dgm:t>
        <a:bodyPr/>
        <a:lstStyle/>
        <a:p>
          <a:endParaRPr lang="uk-UA"/>
        </a:p>
      </dgm:t>
    </dgm:pt>
    <dgm:pt modelId="{D27E5689-83AA-4BD0-9543-B0E72C184F81}" type="pres">
      <dgm:prSet presAssocID="{66DEB375-19FA-44B6-8E74-5FE15B729DFD}" presName="parTrans" presStyleLbl="bgSibTrans2D1" presStyleIdx="0" presStyleCnt="5"/>
      <dgm:spPr/>
      <dgm:t>
        <a:bodyPr/>
        <a:lstStyle/>
        <a:p>
          <a:endParaRPr lang="uk-UA"/>
        </a:p>
      </dgm:t>
    </dgm:pt>
    <dgm:pt modelId="{CA913D3C-47A0-454F-93B2-7E4E1667756F}" type="pres">
      <dgm:prSet presAssocID="{5DAEA9DE-231C-43C0-812A-A0F66544734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585472-491A-42D5-AE8D-B9C74CADDD61}" type="pres">
      <dgm:prSet presAssocID="{CB76905A-3124-40AB-A633-A210EEC9A45C}" presName="parTrans" presStyleLbl="bgSibTrans2D1" presStyleIdx="1" presStyleCnt="5"/>
      <dgm:spPr/>
      <dgm:t>
        <a:bodyPr/>
        <a:lstStyle/>
        <a:p>
          <a:endParaRPr lang="uk-UA"/>
        </a:p>
      </dgm:t>
    </dgm:pt>
    <dgm:pt modelId="{84496026-29FD-48F4-8D07-87F922C16B06}" type="pres">
      <dgm:prSet presAssocID="{B933A8ED-229F-455C-84CC-FEFAC6BF4B6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5E8033-0D64-4E02-BDCC-54002A64911C}" type="pres">
      <dgm:prSet presAssocID="{60EABFF8-D3DF-423C-972D-DC9DA53D35FA}" presName="parTrans" presStyleLbl="bgSibTrans2D1" presStyleIdx="2" presStyleCnt="5"/>
      <dgm:spPr/>
      <dgm:t>
        <a:bodyPr/>
        <a:lstStyle/>
        <a:p>
          <a:endParaRPr lang="uk-UA"/>
        </a:p>
      </dgm:t>
    </dgm:pt>
    <dgm:pt modelId="{8BFA83D0-E06F-484B-BDB3-DB33F67BFAA6}" type="pres">
      <dgm:prSet presAssocID="{533A76EB-4C67-48FF-80B5-BB1453E3951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B44997-2B09-4FA6-A930-FF0E144C990E}" type="pres">
      <dgm:prSet presAssocID="{DAD47697-4993-4C1D-94D8-1408AE5D95D0}" presName="parTrans" presStyleLbl="bgSibTrans2D1" presStyleIdx="3" presStyleCnt="5"/>
      <dgm:spPr/>
      <dgm:t>
        <a:bodyPr/>
        <a:lstStyle/>
        <a:p>
          <a:endParaRPr lang="uk-UA"/>
        </a:p>
      </dgm:t>
    </dgm:pt>
    <dgm:pt modelId="{8C6B7AB1-048F-48B8-B379-2F4196620678}" type="pres">
      <dgm:prSet presAssocID="{C349E6B1-97CD-4E97-BF43-6F1010F7031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809E1D-29C4-4D8E-A2F0-89B177ED9F70}" type="pres">
      <dgm:prSet presAssocID="{2C295367-6AD3-4085-825F-438C40549483}" presName="parTrans" presStyleLbl="bgSibTrans2D1" presStyleIdx="4" presStyleCnt="5"/>
      <dgm:spPr/>
      <dgm:t>
        <a:bodyPr/>
        <a:lstStyle/>
        <a:p>
          <a:endParaRPr lang="uk-UA"/>
        </a:p>
      </dgm:t>
    </dgm:pt>
    <dgm:pt modelId="{22EFB393-F73F-44BF-B42D-8B9C8A087C0E}" type="pres">
      <dgm:prSet presAssocID="{E568332D-A774-47C9-B8C3-4E08793B003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A80032E-1796-4CC4-ACBF-DEBA0ECAEB85}" type="presOf" srcId="{60EABFF8-D3DF-423C-972D-DC9DA53D35FA}" destId="{DF5E8033-0D64-4E02-BDCC-54002A64911C}" srcOrd="0" destOrd="0" presId="urn:microsoft.com/office/officeart/2005/8/layout/radial4"/>
    <dgm:cxn modelId="{4386A16B-8DE2-459D-A1E9-809DFBC91535}" type="presOf" srcId="{533A76EB-4C67-48FF-80B5-BB1453E39510}" destId="{8BFA83D0-E06F-484B-BDB3-DB33F67BFAA6}" srcOrd="0" destOrd="0" presId="urn:microsoft.com/office/officeart/2005/8/layout/radial4"/>
    <dgm:cxn modelId="{64909AE9-183D-4D69-A65A-AE3A0F916F84}" type="presOf" srcId="{2C295367-6AD3-4085-825F-438C40549483}" destId="{97809E1D-29C4-4D8E-A2F0-89B177ED9F70}" srcOrd="0" destOrd="0" presId="urn:microsoft.com/office/officeart/2005/8/layout/radial4"/>
    <dgm:cxn modelId="{752912D1-C976-44F1-BACA-1C5FE27139E6}" type="presOf" srcId="{C349E6B1-97CD-4E97-BF43-6F1010F70310}" destId="{8C6B7AB1-048F-48B8-B379-2F4196620678}" srcOrd="0" destOrd="0" presId="urn:microsoft.com/office/officeart/2005/8/layout/radial4"/>
    <dgm:cxn modelId="{5D873997-F426-499A-8623-4174A32A9D67}" srcId="{3246CE09-7714-441E-B074-17C441B1C404}" destId="{C349E6B1-97CD-4E97-BF43-6F1010F70310}" srcOrd="3" destOrd="0" parTransId="{DAD47697-4993-4C1D-94D8-1408AE5D95D0}" sibTransId="{F12F0CDD-B621-4087-9855-C412D0C65942}"/>
    <dgm:cxn modelId="{BE13FDC5-524D-41E2-B8A7-1AEC4313897D}" srcId="{3422F2EA-AB58-47D4-8138-D35DD042A76A}" destId="{3246CE09-7714-441E-B074-17C441B1C404}" srcOrd="0" destOrd="0" parTransId="{82A03F02-6573-4F26-9F86-C87056CB4F4D}" sibTransId="{FD1DC919-EE32-4C86-AFF3-59BC6C76C373}"/>
    <dgm:cxn modelId="{85280037-D375-4692-9915-DBFB130B5B17}" type="presOf" srcId="{3246CE09-7714-441E-B074-17C441B1C404}" destId="{C904B11E-AA71-4E72-87D3-81EA17CDD16B}" srcOrd="0" destOrd="0" presId="urn:microsoft.com/office/officeart/2005/8/layout/radial4"/>
    <dgm:cxn modelId="{41480B35-4673-4DD4-8607-A0E6065DB90C}" srcId="{3246CE09-7714-441E-B074-17C441B1C404}" destId="{5DAEA9DE-231C-43C0-812A-A0F66544734F}" srcOrd="0" destOrd="0" parTransId="{66DEB375-19FA-44B6-8E74-5FE15B729DFD}" sibTransId="{65BB9EF8-EF48-41C0-9C22-AFC6ECD86823}"/>
    <dgm:cxn modelId="{98388F2E-4F5A-4550-AB3C-A34A403F057F}" type="presOf" srcId="{E568332D-A774-47C9-B8C3-4E08793B0032}" destId="{22EFB393-F73F-44BF-B42D-8B9C8A087C0E}" srcOrd="0" destOrd="0" presId="urn:microsoft.com/office/officeart/2005/8/layout/radial4"/>
    <dgm:cxn modelId="{AFFB70D2-61C0-45B7-9DAE-104A732F47F9}" srcId="{3246CE09-7714-441E-B074-17C441B1C404}" destId="{B933A8ED-229F-455C-84CC-FEFAC6BF4B69}" srcOrd="1" destOrd="0" parTransId="{CB76905A-3124-40AB-A633-A210EEC9A45C}" sibTransId="{43D81674-70FD-4116-BD11-56B54BD1C4BF}"/>
    <dgm:cxn modelId="{5567707E-D028-424B-ACDB-5B6A2DEFDF17}" srcId="{3246CE09-7714-441E-B074-17C441B1C404}" destId="{533A76EB-4C67-48FF-80B5-BB1453E39510}" srcOrd="2" destOrd="0" parTransId="{60EABFF8-D3DF-423C-972D-DC9DA53D35FA}" sibTransId="{B0DD44B3-ED52-4BB7-93AB-BAC901425B4D}"/>
    <dgm:cxn modelId="{7F29C79A-3F28-4D84-907C-05650DCC14E5}" type="presOf" srcId="{DAD47697-4993-4C1D-94D8-1408AE5D95D0}" destId="{4BB44997-2B09-4FA6-A930-FF0E144C990E}" srcOrd="0" destOrd="0" presId="urn:microsoft.com/office/officeart/2005/8/layout/radial4"/>
    <dgm:cxn modelId="{BDC47A8C-D814-42FD-BE32-B3B51C3C0F78}" type="presOf" srcId="{B933A8ED-229F-455C-84CC-FEFAC6BF4B69}" destId="{84496026-29FD-48F4-8D07-87F922C16B06}" srcOrd="0" destOrd="0" presId="urn:microsoft.com/office/officeart/2005/8/layout/radial4"/>
    <dgm:cxn modelId="{D58E59B6-78BB-49B1-A0F6-D557D5074437}" type="presOf" srcId="{5DAEA9DE-231C-43C0-812A-A0F66544734F}" destId="{CA913D3C-47A0-454F-93B2-7E4E1667756F}" srcOrd="0" destOrd="0" presId="urn:microsoft.com/office/officeart/2005/8/layout/radial4"/>
    <dgm:cxn modelId="{A8954132-87AB-4ECD-8FCF-2BDE8D226AEC}" type="presOf" srcId="{3422F2EA-AB58-47D4-8138-D35DD042A76A}" destId="{08C61C5B-46C7-4853-AA17-6E98193BA2DD}" srcOrd="0" destOrd="0" presId="urn:microsoft.com/office/officeart/2005/8/layout/radial4"/>
    <dgm:cxn modelId="{B73D4ECD-217A-4D2A-8F82-7946C02E3BF7}" type="presOf" srcId="{CB76905A-3124-40AB-A633-A210EEC9A45C}" destId="{18585472-491A-42D5-AE8D-B9C74CADDD61}" srcOrd="0" destOrd="0" presId="urn:microsoft.com/office/officeart/2005/8/layout/radial4"/>
    <dgm:cxn modelId="{842EB671-1333-409F-A783-48D1A3263DBB}" srcId="{3246CE09-7714-441E-B074-17C441B1C404}" destId="{E568332D-A774-47C9-B8C3-4E08793B0032}" srcOrd="4" destOrd="0" parTransId="{2C295367-6AD3-4085-825F-438C40549483}" sibTransId="{3AEC1B73-5058-4020-8BAF-07FD3F5CBF27}"/>
    <dgm:cxn modelId="{C4D905EB-9CEB-43B7-AB60-6F4015D20EBF}" type="presOf" srcId="{66DEB375-19FA-44B6-8E74-5FE15B729DFD}" destId="{D27E5689-83AA-4BD0-9543-B0E72C184F81}" srcOrd="0" destOrd="0" presId="urn:microsoft.com/office/officeart/2005/8/layout/radial4"/>
    <dgm:cxn modelId="{742DB335-A980-493D-B58B-6E1A06841868}" type="presParOf" srcId="{08C61C5B-46C7-4853-AA17-6E98193BA2DD}" destId="{C904B11E-AA71-4E72-87D3-81EA17CDD16B}" srcOrd="0" destOrd="0" presId="urn:microsoft.com/office/officeart/2005/8/layout/radial4"/>
    <dgm:cxn modelId="{2F277381-747E-4B39-9341-F472CCE98301}" type="presParOf" srcId="{08C61C5B-46C7-4853-AA17-6E98193BA2DD}" destId="{D27E5689-83AA-4BD0-9543-B0E72C184F81}" srcOrd="1" destOrd="0" presId="urn:microsoft.com/office/officeart/2005/8/layout/radial4"/>
    <dgm:cxn modelId="{93DF1EEE-3257-4627-B585-67620C0B0689}" type="presParOf" srcId="{08C61C5B-46C7-4853-AA17-6E98193BA2DD}" destId="{CA913D3C-47A0-454F-93B2-7E4E1667756F}" srcOrd="2" destOrd="0" presId="urn:microsoft.com/office/officeart/2005/8/layout/radial4"/>
    <dgm:cxn modelId="{313B1692-D936-4B9A-A044-50724B0BEBEA}" type="presParOf" srcId="{08C61C5B-46C7-4853-AA17-6E98193BA2DD}" destId="{18585472-491A-42D5-AE8D-B9C74CADDD61}" srcOrd="3" destOrd="0" presId="urn:microsoft.com/office/officeart/2005/8/layout/radial4"/>
    <dgm:cxn modelId="{5FB908D4-2811-4008-8F32-59F4AA971985}" type="presParOf" srcId="{08C61C5B-46C7-4853-AA17-6E98193BA2DD}" destId="{84496026-29FD-48F4-8D07-87F922C16B06}" srcOrd="4" destOrd="0" presId="urn:microsoft.com/office/officeart/2005/8/layout/radial4"/>
    <dgm:cxn modelId="{08C851B3-79CC-43BB-85D2-31338CCE7FA3}" type="presParOf" srcId="{08C61C5B-46C7-4853-AA17-6E98193BA2DD}" destId="{DF5E8033-0D64-4E02-BDCC-54002A64911C}" srcOrd="5" destOrd="0" presId="urn:microsoft.com/office/officeart/2005/8/layout/radial4"/>
    <dgm:cxn modelId="{D07A0D67-6DFC-4FE8-9592-F97AE8A16D0F}" type="presParOf" srcId="{08C61C5B-46C7-4853-AA17-6E98193BA2DD}" destId="{8BFA83D0-E06F-484B-BDB3-DB33F67BFAA6}" srcOrd="6" destOrd="0" presId="urn:microsoft.com/office/officeart/2005/8/layout/radial4"/>
    <dgm:cxn modelId="{A87A6365-AFFA-4954-B58A-049F3DA156E2}" type="presParOf" srcId="{08C61C5B-46C7-4853-AA17-6E98193BA2DD}" destId="{4BB44997-2B09-4FA6-A930-FF0E144C990E}" srcOrd="7" destOrd="0" presId="urn:microsoft.com/office/officeart/2005/8/layout/radial4"/>
    <dgm:cxn modelId="{E1AA0381-F528-4056-AE4A-7F8210C87ADF}" type="presParOf" srcId="{08C61C5B-46C7-4853-AA17-6E98193BA2DD}" destId="{8C6B7AB1-048F-48B8-B379-2F4196620678}" srcOrd="8" destOrd="0" presId="urn:microsoft.com/office/officeart/2005/8/layout/radial4"/>
    <dgm:cxn modelId="{188D538D-DF53-4216-9293-CDC6AF1C978C}" type="presParOf" srcId="{08C61C5B-46C7-4853-AA17-6E98193BA2DD}" destId="{97809E1D-29C4-4D8E-A2F0-89B177ED9F70}" srcOrd="9" destOrd="0" presId="urn:microsoft.com/office/officeart/2005/8/layout/radial4"/>
    <dgm:cxn modelId="{87696652-770F-4212-8F7B-7D2C07AF553F}" type="presParOf" srcId="{08C61C5B-46C7-4853-AA17-6E98193BA2DD}" destId="{22EFB393-F73F-44BF-B42D-8B9C8A087C0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23.03.2020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23.03.2020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23.03.2020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23.03.2020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23.03.2020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 smtClean="0"/>
              <a:t>09.10.2016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23.03.2020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23.03.2020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23.03.2020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23.03.2020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23.03.2020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23.03.2020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23.03.2020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23.03.2020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427705" cy="2219691"/>
          </a:xfrm>
        </p:spPr>
        <p:txBody>
          <a:bodyPr rtlCol="0" anchor="ctr">
            <a:norm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про об’єкт у програмуванні. Властивості об’єкта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зображення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r="12019"/>
          <a:stretch>
            <a:fillRect/>
          </a:stretch>
        </p:blipFill>
        <p:spPr>
          <a:xfrm>
            <a:off x="6660033" y="1380993"/>
            <a:ext cx="5135415" cy="4147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692321" y="504964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Події та команди відстежування подій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1696" y="1572904"/>
            <a:ext cx="3917475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виконання програмного проекту зі спрайтами можуть бути пов’язані події, опрацювання яких призведе до змінення значень властивостей об’єктів.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30" y="1856095"/>
            <a:ext cx="7581479" cy="414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76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uk-UA" dirty="0" smtClean="0"/>
              <a:t>Пригадаємо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Які об’єкти середовища </a:t>
            </a:r>
            <a:r>
              <a:rPr lang="en-US" dirty="0" smtClean="0"/>
              <a:t>Scratch </a:t>
            </a:r>
            <a:r>
              <a:rPr lang="uk-UA" dirty="0" smtClean="0"/>
              <a:t>ви знаєте?</a:t>
            </a:r>
          </a:p>
          <a:p>
            <a:r>
              <a:rPr lang="uk-UA" dirty="0" smtClean="0"/>
              <a:t>Яких властивостей вони можуть набувати?</a:t>
            </a:r>
          </a:p>
          <a:p>
            <a:r>
              <a:rPr lang="uk-UA" dirty="0" smtClean="0"/>
              <a:t>Які дії можна виконувати над об’єктами в середовищі </a:t>
            </a:r>
            <a:r>
              <a:rPr lang="en-US" dirty="0"/>
              <a:t>Scratch</a:t>
            </a:r>
            <a:r>
              <a:rPr lang="uk-UA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7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12795" y="177798"/>
            <a:ext cx="10479313" cy="1096962"/>
          </a:xfrm>
        </p:spPr>
        <p:txBody>
          <a:bodyPr rtlCol="0">
            <a:noAutofit/>
          </a:bodyPr>
          <a:lstStyle/>
          <a:p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Програмні об’єкти та їх властивості в 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Scratch. 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20916" y="1378858"/>
            <a:ext cx="5181597" cy="5094514"/>
          </a:xfrm>
        </p:spPr>
        <p:txBody>
          <a:bodyPr rtlCol="0">
            <a:noAutofit/>
          </a:bodyPr>
          <a:lstStyle/>
          <a:p>
            <a:pPr marL="446088" indent="-446088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 основного виконавця </a:t>
            </a:r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Рудого кота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середовищі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використовувати різних виконавців</a:t>
            </a:r>
          </a:p>
          <a:p>
            <a:pPr marL="446088" indent="-446088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Виконавці у середовищі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 один або декілька образів (костюмів).</a:t>
            </a:r>
          </a:p>
          <a:p>
            <a:pPr marL="446088" indent="-446088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виконавці, і їх костюми є програмними об’єктами середовища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14" y="1553030"/>
            <a:ext cx="6023429" cy="499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7315" y="148769"/>
            <a:ext cx="10363199" cy="1096962"/>
          </a:xfrm>
        </p:spPr>
        <p:txBody>
          <a:bodyPr rtlCol="0">
            <a:noAutofit/>
          </a:bodyPr>
          <a:lstStyle/>
          <a:p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Програмні об’єкти та їх властивості в 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Scratch. 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2" y="1585686"/>
            <a:ext cx="5007427" cy="1844199"/>
          </a:xfrm>
        </p:spPr>
        <p:txBody>
          <a:bodyPr rtlCol="0">
            <a:noAutofit/>
          </a:bodyPr>
          <a:lstStyle/>
          <a:p>
            <a:pPr marL="446088" indent="-446088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Виконавців алгоритму у середовищі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 називають 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спрайтами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829" y="1553030"/>
            <a:ext cx="6458857" cy="515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05" y="3429885"/>
            <a:ext cx="2707038" cy="292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3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 об’єктів 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59759" y="1338948"/>
            <a:ext cx="10521043" cy="968829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спрайти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мають свої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Кожна з цих властивостей має своє значення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34007265"/>
              </p:ext>
            </p:extLst>
          </p:nvPr>
        </p:nvGraphicFramePr>
        <p:xfrm>
          <a:off x="1660055" y="2471057"/>
          <a:ext cx="9971314" cy="3900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6" y="2897623"/>
            <a:ext cx="2707038" cy="292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15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Виконавці та їх властивості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7799" y="1419368"/>
            <a:ext cx="5268035" cy="3111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Переглянути значення властивостей об’єкта можна в розділі 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Інформація, 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натиснувши кнопку        на рамочці активного об’єкту.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86" y="2047171"/>
            <a:ext cx="5868461" cy="3868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98" y="3389712"/>
            <a:ext cx="769227" cy="76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:\Різне\Властивості спрайта_Scratch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19" y="4689143"/>
            <a:ext cx="5068153" cy="178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65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Способи створення спрайтів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2513" y="1600201"/>
            <a:ext cx="10522424" cy="910987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новий 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спрайт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можна кількома способами: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102" y="2504011"/>
            <a:ext cx="8319139" cy="38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42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Сцена програми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Scratch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8615" y="1600200"/>
            <a:ext cx="5501185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Програмним об’єктом у середовищі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 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Сцена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Сцена має такі 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розмір (480 на 360 кроків виконавця)  і тло. Тло можна змінювати  використавши кнопки на панелі інструментів.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:\Різне\Сцена_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424" y="1441962"/>
            <a:ext cx="5650173" cy="4876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96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Дії над спрайтами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9684" y="1600200"/>
            <a:ext cx="5310116" cy="4571999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спрайтами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можна виконувати різні дії: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8638" indent="-433388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дублювати,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8638" indent="-433388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вилучати,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8638" indent="-433388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збільшити,</a:t>
            </a:r>
          </a:p>
          <a:p>
            <a:pPr marL="528638" indent="-433388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зменшити,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8638" indent="-433388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8638" indent="-433388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сховати. 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935" y="1897039"/>
            <a:ext cx="4893779" cy="31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8" t="3577"/>
          <a:stretch/>
        </p:blipFill>
        <p:spPr bwMode="auto">
          <a:xfrm>
            <a:off x="3657600" y="3944203"/>
            <a:ext cx="3293783" cy="2574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58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3431380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_TF03431380.potx" id="{3442B1B1-FE9E-4009-A7C4-AC049039973C}" vid="{B3BD9ACF-76CB-44DC-AA6B-25949BA0423D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 xsi:nil="true"/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 xsi:nil="true"/>
    <LocLastLocAttemptVersionLookup xmlns="4873beb7-5857-4685-be1f-d57550cc96cc" xsi:nil="true"/>
    <PolicheckWords xmlns="4873beb7-5857-4685-be1f-d57550cc96cc" xsi:nil="true"/>
    <SubmitterId xmlns="4873beb7-5857-4685-be1f-d57550cc96cc" xsi:nil="true"/>
    <AcquiredFrom xmlns="4873beb7-5857-4685-be1f-d57550cc96cc" xsi:nil="true"/>
    <EditorialStatus xmlns="4873beb7-5857-4685-be1f-d57550cc96cc" xsi:nil="true"/>
    <Markets xmlns="4873beb7-5857-4685-be1f-d57550cc96cc"/>
    <OriginAsset xmlns="4873beb7-5857-4685-be1f-d57550cc96cc" xsi:nil="true"/>
    <AssetStart xmlns="4873beb7-5857-4685-be1f-d57550cc96cc" xsi:nil="true"/>
    <FriendlyTitle xmlns="4873beb7-5857-4685-be1f-d57550cc96cc" xsi:nil="true"/>
    <MarketSpecific xmlns="4873beb7-5857-4685-be1f-d57550cc96cc" xsi:nil="true"/>
    <TPNamespace xmlns="4873beb7-5857-4685-be1f-d57550cc96cc" xsi:nil="true"/>
    <PublishStatusLookup xmlns="4873beb7-5857-4685-be1f-d57550cc96cc"/>
    <APAuthor xmlns="4873beb7-5857-4685-be1f-d57550cc96cc">
      <UserInfo>
        <DisplayName/>
        <AccountId xsi:nil="true"/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 xsi:nil="true"/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 xsi:nil="true"/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 xsi:nil="true"/>
    <IntlLocPriority xmlns="4873beb7-5857-4685-be1f-d57550cc96cc" xsi:nil="true"/>
    <UAProjectedTotalWords xmlns="4873beb7-5857-4685-be1f-d57550cc96cc" xsi:nil="true"/>
    <AssetType xmlns="4873beb7-5857-4685-be1f-d57550cc96cc" xsi:nil="true"/>
    <MachineTranslated xmlns="4873beb7-5857-4685-be1f-d57550cc96cc" xsi:nil="true"/>
    <OutputCachingOn xmlns="4873beb7-5857-4685-be1f-d57550cc96cc" xsi:nil="true"/>
    <TemplateStatus xmlns="4873beb7-5857-4685-be1f-d57550cc96cc" xsi:nil="true"/>
    <IsSearchable xmlns="4873beb7-5857-4685-be1f-d57550cc96cc" xsi:nil="true"/>
    <ContentItem xmlns="4873beb7-5857-4685-be1f-d57550cc96cc" xsi:nil="true"/>
    <HandoffToMSDN xmlns="4873beb7-5857-4685-be1f-d57550cc96cc" xsi:nil="true"/>
    <ShowIn xmlns="4873beb7-5857-4685-be1f-d57550cc96cc" xsi:nil="true"/>
    <ThumbnailAssetId xmlns="4873beb7-5857-4685-be1f-d57550cc96cc" xsi:nil="true"/>
    <UALocComments xmlns="4873beb7-5857-4685-be1f-d57550cc96cc" xsi:nil="true"/>
    <UALocRecommendation xmlns="4873beb7-5857-4685-be1f-d57550cc96cc" xsi:nil="true"/>
    <LastModifiedDateTime xmlns="4873beb7-5857-4685-be1f-d57550cc96cc" xsi:nil="true"/>
    <LegacyData xmlns="4873beb7-5857-4685-be1f-d57550cc96cc" xsi:nil="true"/>
    <LocManualTestRequired xmlns="4873beb7-5857-4685-be1f-d57550cc96cc" xsi:nil="true"/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 xsi:nil="true"/>
    <PlannedPubDate xmlns="4873beb7-5857-4685-be1f-d57550cc96cc" xsi:nil="true"/>
    <CSXSubmissionMarket xmlns="4873beb7-5857-4685-be1f-d57550cc96cc" xsi:nil="true"/>
    <Downloads xmlns="4873beb7-5857-4685-be1f-d57550cc96cc" xsi:nil="true"/>
    <ArtSampleDocs xmlns="4873beb7-5857-4685-be1f-d57550cc96cc" xsi:nil="true"/>
    <TrustLevel xmlns="4873beb7-5857-4685-be1f-d57550cc96cc" xsi:nil="true"/>
    <BlockPublish xmlns="4873beb7-5857-4685-be1f-d57550cc96cc" xsi:nil="true"/>
    <TPLaunchHelpLinkType xmlns="4873beb7-5857-4685-be1f-d57550cc96cc" xsi:nil="true"/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 xsi:nil="true"/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 xsi:nil="true"/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 xsi:nil="true"/>
    <PublishTargets xmlns="4873beb7-5857-4685-be1f-d57550cc96cc" xsi:nil="true"/>
    <ApprovalLog xmlns="4873beb7-5857-4685-be1f-d57550cc96cc" xsi:nil="true"/>
    <BugNumber xmlns="4873beb7-5857-4685-be1f-d57550cc96cc" xsi:nil="true"/>
    <CrawlForDependencies xmlns="4873beb7-5857-4685-be1f-d57550cc96cc" xsi:nil="true"/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 xsi:nil="true"/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4873beb7-5857-4685-be1f-d57550cc96cc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0</TotalTime>
  <Words>215</Words>
  <Application>Microsoft Office PowerPoint</Application>
  <PresentationFormat>Широкоэкранный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Euphemia</vt:lpstr>
      <vt:lpstr>Plantagenet Cherokee</vt:lpstr>
      <vt:lpstr>Times New Roman</vt:lpstr>
      <vt:lpstr>Wingdings</vt:lpstr>
      <vt:lpstr>tf03431380</vt:lpstr>
      <vt:lpstr>Поняття про об’єкт у програмуванні. Властивості об’єкта</vt:lpstr>
      <vt:lpstr>Пригадаємо</vt:lpstr>
      <vt:lpstr>Програмні об’єкти та їх властивості в Scratch. </vt:lpstr>
      <vt:lpstr>Програмні об’єкти та їх властивості в Scratch. </vt:lpstr>
      <vt:lpstr>Властивості об’єктів </vt:lpstr>
      <vt:lpstr>Виконавці та їх властивості</vt:lpstr>
      <vt:lpstr>Способи створення спрайтів</vt:lpstr>
      <vt:lpstr>Сцена програми Scratch</vt:lpstr>
      <vt:lpstr>Дії над спрайтами</vt:lpstr>
      <vt:lpstr>Події та команди відстежування подій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2018-01-05T17:45:53Z</dcterms:created>
  <dcterms:modified xsi:type="dcterms:W3CDTF">2020-03-23T13:33:29Z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