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/>
            </a:pPr>
            <a:r>
              <a:rPr lang="uk-UA" sz="1800" dirty="0"/>
              <a:t>Кількість тварин в зоопарку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тварин в зоопарку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Єноти</c:v>
                </c:pt>
                <c:pt idx="1">
                  <c:v>Лисиці</c:v>
                </c:pt>
                <c:pt idx="2">
                  <c:v>Леви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45703504"/>
        <c:axId val="-145706768"/>
      </c:barChart>
      <c:catAx>
        <c:axId val="-145703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-145706768"/>
        <c:crosses val="autoZero"/>
        <c:auto val="1"/>
        <c:lblAlgn val="ctr"/>
        <c:lblOffset val="100"/>
        <c:noMultiLvlLbl val="0"/>
      </c:catAx>
      <c:valAx>
        <c:axId val="-145706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-145703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F10D16-CEB9-446B-9C66-41D23639443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2457214-C746-403D-AFE0-47923C6EC4AD}">
      <dgm:prSet phldrT="[Текст]"/>
      <dgm:spPr/>
      <dgm:t>
        <a:bodyPr/>
        <a:lstStyle/>
        <a:p>
          <a:r>
            <a:rPr lang="uk-UA" dirty="0" smtClean="0"/>
            <a:t>Тварини зоопарку</a:t>
          </a:r>
          <a:endParaRPr lang="uk-UA" dirty="0"/>
        </a:p>
      </dgm:t>
    </dgm:pt>
    <dgm:pt modelId="{F50C8123-85B0-4255-B373-FB03063F6564}" type="parTrans" cxnId="{0EB403D4-6954-4A1B-A10B-AAC3EA9A1781}">
      <dgm:prSet/>
      <dgm:spPr/>
      <dgm:t>
        <a:bodyPr/>
        <a:lstStyle/>
        <a:p>
          <a:endParaRPr lang="uk-UA"/>
        </a:p>
      </dgm:t>
    </dgm:pt>
    <dgm:pt modelId="{4E6567F8-123C-4CA3-86E9-21E8596F8BA3}" type="sibTrans" cxnId="{0EB403D4-6954-4A1B-A10B-AAC3EA9A1781}">
      <dgm:prSet/>
      <dgm:spPr/>
      <dgm:t>
        <a:bodyPr/>
        <a:lstStyle/>
        <a:p>
          <a:endParaRPr lang="uk-UA"/>
        </a:p>
      </dgm:t>
    </dgm:pt>
    <dgm:pt modelId="{C8B92F6A-40F8-40AF-A664-564B80EECBEC}">
      <dgm:prSet phldrT="[Текст]"/>
      <dgm:spPr/>
      <dgm:t>
        <a:bodyPr/>
        <a:lstStyle/>
        <a:p>
          <a:r>
            <a:rPr lang="uk-UA" dirty="0" smtClean="0"/>
            <a:t>Єноти (3)</a:t>
          </a:r>
          <a:endParaRPr lang="uk-UA" dirty="0"/>
        </a:p>
      </dgm:t>
    </dgm:pt>
    <dgm:pt modelId="{F5DB1A67-80AC-470A-A2F8-E7783BE56F86}" type="parTrans" cxnId="{3A261533-1AEA-4E9B-B56A-15D83EEA4141}">
      <dgm:prSet/>
      <dgm:spPr/>
      <dgm:t>
        <a:bodyPr/>
        <a:lstStyle/>
        <a:p>
          <a:endParaRPr lang="uk-UA"/>
        </a:p>
      </dgm:t>
    </dgm:pt>
    <dgm:pt modelId="{E4171C0B-8312-4B31-9323-31EF42836518}" type="sibTrans" cxnId="{3A261533-1AEA-4E9B-B56A-15D83EEA4141}">
      <dgm:prSet/>
      <dgm:spPr/>
      <dgm:t>
        <a:bodyPr/>
        <a:lstStyle/>
        <a:p>
          <a:endParaRPr lang="uk-UA"/>
        </a:p>
      </dgm:t>
    </dgm:pt>
    <dgm:pt modelId="{E15B0E19-6825-436D-8AA3-550D0E903B69}">
      <dgm:prSet phldrT="[Текст]"/>
      <dgm:spPr/>
      <dgm:t>
        <a:bodyPr/>
        <a:lstStyle/>
        <a:p>
          <a:r>
            <a:rPr lang="uk-UA" dirty="0" smtClean="0"/>
            <a:t>Лисиці (1)</a:t>
          </a:r>
          <a:endParaRPr lang="uk-UA" dirty="0"/>
        </a:p>
      </dgm:t>
    </dgm:pt>
    <dgm:pt modelId="{A2994AA1-384E-4A46-A806-C429C2321BDA}" type="parTrans" cxnId="{BC3E16DD-9951-42FF-BDDB-F57C35774C32}">
      <dgm:prSet/>
      <dgm:spPr/>
      <dgm:t>
        <a:bodyPr/>
        <a:lstStyle/>
        <a:p>
          <a:endParaRPr lang="uk-UA"/>
        </a:p>
      </dgm:t>
    </dgm:pt>
    <dgm:pt modelId="{0A87D43F-5E29-4498-A199-49DE3E3E02A7}" type="sibTrans" cxnId="{BC3E16DD-9951-42FF-BDDB-F57C35774C32}">
      <dgm:prSet/>
      <dgm:spPr/>
      <dgm:t>
        <a:bodyPr/>
        <a:lstStyle/>
        <a:p>
          <a:endParaRPr lang="uk-UA"/>
        </a:p>
      </dgm:t>
    </dgm:pt>
    <dgm:pt modelId="{EBC22E4B-8D7C-47FA-A785-FE409D7F2B8D}">
      <dgm:prSet phldrT="[Текст]"/>
      <dgm:spPr/>
      <dgm:t>
        <a:bodyPr/>
        <a:lstStyle/>
        <a:p>
          <a:r>
            <a:rPr lang="uk-UA" dirty="0" smtClean="0"/>
            <a:t>Леви (2)</a:t>
          </a:r>
          <a:endParaRPr lang="uk-UA" dirty="0"/>
        </a:p>
      </dgm:t>
    </dgm:pt>
    <dgm:pt modelId="{DFA355D8-3CD6-4727-BA63-FE361786E154}" type="parTrans" cxnId="{4F5D0495-9315-4237-B6DF-178D86697336}">
      <dgm:prSet/>
      <dgm:spPr/>
      <dgm:t>
        <a:bodyPr/>
        <a:lstStyle/>
        <a:p>
          <a:endParaRPr lang="uk-UA"/>
        </a:p>
      </dgm:t>
    </dgm:pt>
    <dgm:pt modelId="{C85FF2E0-DF2D-4D3B-A87B-E98B64B12A68}" type="sibTrans" cxnId="{4F5D0495-9315-4237-B6DF-178D86697336}">
      <dgm:prSet/>
      <dgm:spPr/>
      <dgm:t>
        <a:bodyPr/>
        <a:lstStyle/>
        <a:p>
          <a:endParaRPr lang="uk-UA"/>
        </a:p>
      </dgm:t>
    </dgm:pt>
    <dgm:pt modelId="{83286235-FD2E-4D67-88E8-72E9591D89E2}" type="pres">
      <dgm:prSet presAssocID="{61F10D16-CEB9-446B-9C66-41D23639443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9FD0D61-14CE-4620-B124-12B32F830869}" type="pres">
      <dgm:prSet presAssocID="{D2457214-C746-403D-AFE0-47923C6EC4AD}" presName="centerShape" presStyleLbl="node0" presStyleIdx="0" presStyleCnt="1"/>
      <dgm:spPr/>
      <dgm:t>
        <a:bodyPr/>
        <a:lstStyle/>
        <a:p>
          <a:endParaRPr lang="uk-UA"/>
        </a:p>
      </dgm:t>
    </dgm:pt>
    <dgm:pt modelId="{B7F29331-8FFD-40F8-8722-7E28B93ADB2E}" type="pres">
      <dgm:prSet presAssocID="{F5DB1A67-80AC-470A-A2F8-E7783BE56F86}" presName="Name9" presStyleLbl="parChTrans1D2" presStyleIdx="0" presStyleCnt="3"/>
      <dgm:spPr/>
      <dgm:t>
        <a:bodyPr/>
        <a:lstStyle/>
        <a:p>
          <a:endParaRPr lang="uk-UA"/>
        </a:p>
      </dgm:t>
    </dgm:pt>
    <dgm:pt modelId="{5636F27F-A873-43B7-821E-A7F21933FB4C}" type="pres">
      <dgm:prSet presAssocID="{F5DB1A67-80AC-470A-A2F8-E7783BE56F86}" presName="connTx" presStyleLbl="parChTrans1D2" presStyleIdx="0" presStyleCnt="3"/>
      <dgm:spPr/>
      <dgm:t>
        <a:bodyPr/>
        <a:lstStyle/>
        <a:p>
          <a:endParaRPr lang="uk-UA"/>
        </a:p>
      </dgm:t>
    </dgm:pt>
    <dgm:pt modelId="{83E90D97-CB84-4F49-A2D2-7F4F703E07B1}" type="pres">
      <dgm:prSet presAssocID="{C8B92F6A-40F8-40AF-A664-564B80EECBE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A0E7E10-8A11-4E2A-BFBB-AB0D1409F85F}" type="pres">
      <dgm:prSet presAssocID="{A2994AA1-384E-4A46-A806-C429C2321BDA}" presName="Name9" presStyleLbl="parChTrans1D2" presStyleIdx="1" presStyleCnt="3"/>
      <dgm:spPr/>
      <dgm:t>
        <a:bodyPr/>
        <a:lstStyle/>
        <a:p>
          <a:endParaRPr lang="uk-UA"/>
        </a:p>
      </dgm:t>
    </dgm:pt>
    <dgm:pt modelId="{BCBF2DBC-02AF-4EC0-9D25-B89C8AE2D53A}" type="pres">
      <dgm:prSet presAssocID="{A2994AA1-384E-4A46-A806-C429C2321BDA}" presName="connTx" presStyleLbl="parChTrans1D2" presStyleIdx="1" presStyleCnt="3"/>
      <dgm:spPr/>
      <dgm:t>
        <a:bodyPr/>
        <a:lstStyle/>
        <a:p>
          <a:endParaRPr lang="uk-UA"/>
        </a:p>
      </dgm:t>
    </dgm:pt>
    <dgm:pt modelId="{7EE3F74C-A8F2-48F1-BB0F-23B111C87A71}" type="pres">
      <dgm:prSet presAssocID="{E15B0E19-6825-436D-8AA3-550D0E903B6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4E6841-DAC6-4A5C-A88F-5D501F597FB1}" type="pres">
      <dgm:prSet presAssocID="{DFA355D8-3CD6-4727-BA63-FE361786E154}" presName="Name9" presStyleLbl="parChTrans1D2" presStyleIdx="2" presStyleCnt="3"/>
      <dgm:spPr/>
      <dgm:t>
        <a:bodyPr/>
        <a:lstStyle/>
        <a:p>
          <a:endParaRPr lang="uk-UA"/>
        </a:p>
      </dgm:t>
    </dgm:pt>
    <dgm:pt modelId="{29A9893C-E83B-4E12-BE2E-5F9ACCC8B306}" type="pres">
      <dgm:prSet presAssocID="{DFA355D8-3CD6-4727-BA63-FE361786E154}" presName="connTx" presStyleLbl="parChTrans1D2" presStyleIdx="2" presStyleCnt="3"/>
      <dgm:spPr/>
      <dgm:t>
        <a:bodyPr/>
        <a:lstStyle/>
        <a:p>
          <a:endParaRPr lang="uk-UA"/>
        </a:p>
      </dgm:t>
    </dgm:pt>
    <dgm:pt modelId="{0E89CF4D-86D3-4A73-B749-0EA60E49A62B}" type="pres">
      <dgm:prSet presAssocID="{EBC22E4B-8D7C-47FA-A785-FE409D7F2B8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6CC7694-FF23-48AF-89DB-391DCD39D34C}" type="presOf" srcId="{EBC22E4B-8D7C-47FA-A785-FE409D7F2B8D}" destId="{0E89CF4D-86D3-4A73-B749-0EA60E49A62B}" srcOrd="0" destOrd="0" presId="urn:microsoft.com/office/officeart/2005/8/layout/radial1"/>
    <dgm:cxn modelId="{7A2720C6-B433-4501-8F69-54BFEDCCE4A8}" type="presOf" srcId="{F5DB1A67-80AC-470A-A2F8-E7783BE56F86}" destId="{B7F29331-8FFD-40F8-8722-7E28B93ADB2E}" srcOrd="0" destOrd="0" presId="urn:microsoft.com/office/officeart/2005/8/layout/radial1"/>
    <dgm:cxn modelId="{82D74E55-F736-4F32-9C0B-76FC3516FD7A}" type="presOf" srcId="{F5DB1A67-80AC-470A-A2F8-E7783BE56F86}" destId="{5636F27F-A873-43B7-821E-A7F21933FB4C}" srcOrd="1" destOrd="0" presId="urn:microsoft.com/office/officeart/2005/8/layout/radial1"/>
    <dgm:cxn modelId="{D24BDDC5-5548-4923-A883-7E0AEFFD6217}" type="presOf" srcId="{D2457214-C746-403D-AFE0-47923C6EC4AD}" destId="{39FD0D61-14CE-4620-B124-12B32F830869}" srcOrd="0" destOrd="0" presId="urn:microsoft.com/office/officeart/2005/8/layout/radial1"/>
    <dgm:cxn modelId="{CB139B68-309D-47D1-8D8E-EBA9EB5FB05C}" type="presOf" srcId="{C8B92F6A-40F8-40AF-A664-564B80EECBEC}" destId="{83E90D97-CB84-4F49-A2D2-7F4F703E07B1}" srcOrd="0" destOrd="0" presId="urn:microsoft.com/office/officeart/2005/8/layout/radial1"/>
    <dgm:cxn modelId="{4F5D0495-9315-4237-B6DF-178D86697336}" srcId="{D2457214-C746-403D-AFE0-47923C6EC4AD}" destId="{EBC22E4B-8D7C-47FA-A785-FE409D7F2B8D}" srcOrd="2" destOrd="0" parTransId="{DFA355D8-3CD6-4727-BA63-FE361786E154}" sibTransId="{C85FF2E0-DF2D-4D3B-A87B-E98B64B12A68}"/>
    <dgm:cxn modelId="{D2ED672D-F006-4D09-B501-D7D5FC6F931D}" type="presOf" srcId="{DFA355D8-3CD6-4727-BA63-FE361786E154}" destId="{29A9893C-E83B-4E12-BE2E-5F9ACCC8B306}" srcOrd="1" destOrd="0" presId="urn:microsoft.com/office/officeart/2005/8/layout/radial1"/>
    <dgm:cxn modelId="{24607ED7-6140-468B-AA76-CD0683D97B20}" type="presOf" srcId="{A2994AA1-384E-4A46-A806-C429C2321BDA}" destId="{BCBF2DBC-02AF-4EC0-9D25-B89C8AE2D53A}" srcOrd="1" destOrd="0" presId="urn:microsoft.com/office/officeart/2005/8/layout/radial1"/>
    <dgm:cxn modelId="{7FF946DD-4862-4A34-9AE4-7FD9938781A5}" type="presOf" srcId="{DFA355D8-3CD6-4727-BA63-FE361786E154}" destId="{7F4E6841-DAC6-4A5C-A88F-5D501F597FB1}" srcOrd="0" destOrd="0" presId="urn:microsoft.com/office/officeart/2005/8/layout/radial1"/>
    <dgm:cxn modelId="{39B50499-C09B-4587-8E7E-9F51219D3985}" type="presOf" srcId="{A2994AA1-384E-4A46-A806-C429C2321BDA}" destId="{DA0E7E10-8A11-4E2A-BFBB-AB0D1409F85F}" srcOrd="0" destOrd="0" presId="urn:microsoft.com/office/officeart/2005/8/layout/radial1"/>
    <dgm:cxn modelId="{6AA01416-CC0C-499C-887E-1185DF0EEDA7}" type="presOf" srcId="{E15B0E19-6825-436D-8AA3-550D0E903B69}" destId="{7EE3F74C-A8F2-48F1-BB0F-23B111C87A71}" srcOrd="0" destOrd="0" presId="urn:microsoft.com/office/officeart/2005/8/layout/radial1"/>
    <dgm:cxn modelId="{1CD7794A-4890-4A9C-9C89-B62CB5AA42B0}" type="presOf" srcId="{61F10D16-CEB9-446B-9C66-41D236394437}" destId="{83286235-FD2E-4D67-88E8-72E9591D89E2}" srcOrd="0" destOrd="0" presId="urn:microsoft.com/office/officeart/2005/8/layout/radial1"/>
    <dgm:cxn modelId="{BC3E16DD-9951-42FF-BDDB-F57C35774C32}" srcId="{D2457214-C746-403D-AFE0-47923C6EC4AD}" destId="{E15B0E19-6825-436D-8AA3-550D0E903B69}" srcOrd="1" destOrd="0" parTransId="{A2994AA1-384E-4A46-A806-C429C2321BDA}" sibTransId="{0A87D43F-5E29-4498-A199-49DE3E3E02A7}"/>
    <dgm:cxn modelId="{0EB403D4-6954-4A1B-A10B-AAC3EA9A1781}" srcId="{61F10D16-CEB9-446B-9C66-41D236394437}" destId="{D2457214-C746-403D-AFE0-47923C6EC4AD}" srcOrd="0" destOrd="0" parTransId="{F50C8123-85B0-4255-B373-FB03063F6564}" sibTransId="{4E6567F8-123C-4CA3-86E9-21E8596F8BA3}"/>
    <dgm:cxn modelId="{3A261533-1AEA-4E9B-B56A-15D83EEA4141}" srcId="{D2457214-C746-403D-AFE0-47923C6EC4AD}" destId="{C8B92F6A-40F8-40AF-A664-564B80EECBEC}" srcOrd="0" destOrd="0" parTransId="{F5DB1A67-80AC-470A-A2F8-E7783BE56F86}" sibTransId="{E4171C0B-8312-4B31-9323-31EF42836518}"/>
    <dgm:cxn modelId="{DE4CA9D9-768B-4C7D-AC1A-5E6D547674F4}" type="presParOf" srcId="{83286235-FD2E-4D67-88E8-72E9591D89E2}" destId="{39FD0D61-14CE-4620-B124-12B32F830869}" srcOrd="0" destOrd="0" presId="urn:microsoft.com/office/officeart/2005/8/layout/radial1"/>
    <dgm:cxn modelId="{2DAEBDB9-B5AF-4362-A51C-CD7CFDB59C48}" type="presParOf" srcId="{83286235-FD2E-4D67-88E8-72E9591D89E2}" destId="{B7F29331-8FFD-40F8-8722-7E28B93ADB2E}" srcOrd="1" destOrd="0" presId="urn:microsoft.com/office/officeart/2005/8/layout/radial1"/>
    <dgm:cxn modelId="{ED3D7484-17EE-4241-AC1F-98DEBB1E5929}" type="presParOf" srcId="{B7F29331-8FFD-40F8-8722-7E28B93ADB2E}" destId="{5636F27F-A873-43B7-821E-A7F21933FB4C}" srcOrd="0" destOrd="0" presId="urn:microsoft.com/office/officeart/2005/8/layout/radial1"/>
    <dgm:cxn modelId="{8995E552-D5F3-44B8-B916-F5BEF88BC900}" type="presParOf" srcId="{83286235-FD2E-4D67-88E8-72E9591D89E2}" destId="{83E90D97-CB84-4F49-A2D2-7F4F703E07B1}" srcOrd="2" destOrd="0" presId="urn:microsoft.com/office/officeart/2005/8/layout/radial1"/>
    <dgm:cxn modelId="{227F52BD-B84E-4DC5-BE02-F2276ABBA9C3}" type="presParOf" srcId="{83286235-FD2E-4D67-88E8-72E9591D89E2}" destId="{DA0E7E10-8A11-4E2A-BFBB-AB0D1409F85F}" srcOrd="3" destOrd="0" presId="urn:microsoft.com/office/officeart/2005/8/layout/radial1"/>
    <dgm:cxn modelId="{9A3A90B4-F541-4DFB-828D-008FF8AEFA0D}" type="presParOf" srcId="{DA0E7E10-8A11-4E2A-BFBB-AB0D1409F85F}" destId="{BCBF2DBC-02AF-4EC0-9D25-B89C8AE2D53A}" srcOrd="0" destOrd="0" presId="urn:microsoft.com/office/officeart/2005/8/layout/radial1"/>
    <dgm:cxn modelId="{50488CF2-5C1C-46C6-8B6C-9A8C3022A995}" type="presParOf" srcId="{83286235-FD2E-4D67-88E8-72E9591D89E2}" destId="{7EE3F74C-A8F2-48F1-BB0F-23B111C87A71}" srcOrd="4" destOrd="0" presId="urn:microsoft.com/office/officeart/2005/8/layout/radial1"/>
    <dgm:cxn modelId="{6D975A5F-CE1E-4B4F-82D1-95F92AADB840}" type="presParOf" srcId="{83286235-FD2E-4D67-88E8-72E9591D89E2}" destId="{7F4E6841-DAC6-4A5C-A88F-5D501F597FB1}" srcOrd="5" destOrd="0" presId="urn:microsoft.com/office/officeart/2005/8/layout/radial1"/>
    <dgm:cxn modelId="{29CD04C0-2793-4907-9418-C0CD3A217B43}" type="presParOf" srcId="{7F4E6841-DAC6-4A5C-A88F-5D501F597FB1}" destId="{29A9893C-E83B-4E12-BE2E-5F9ACCC8B306}" srcOrd="0" destOrd="0" presId="urn:microsoft.com/office/officeart/2005/8/layout/radial1"/>
    <dgm:cxn modelId="{6B0D4844-6787-41FB-89CE-25FFAFDF6336}" type="presParOf" srcId="{83286235-FD2E-4D67-88E8-72E9591D89E2}" destId="{0E89CF4D-86D3-4A73-B749-0EA60E49A62B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D0D61-14CE-4620-B124-12B32F830869}">
      <dsp:nvSpPr>
        <dsp:cNvPr id="0" name=""/>
        <dsp:cNvSpPr/>
      </dsp:nvSpPr>
      <dsp:spPr>
        <a:xfrm>
          <a:off x="1501089" y="1976118"/>
          <a:ext cx="1315821" cy="13158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Тварини зоопарку</a:t>
          </a:r>
          <a:endParaRPr lang="uk-UA" sz="1800" kern="1200" dirty="0"/>
        </a:p>
      </dsp:txBody>
      <dsp:txXfrm>
        <a:off x="1693787" y="2168816"/>
        <a:ext cx="930425" cy="930425"/>
      </dsp:txXfrm>
    </dsp:sp>
    <dsp:sp modelId="{B7F29331-8FFD-40F8-8722-7E28B93ADB2E}">
      <dsp:nvSpPr>
        <dsp:cNvPr id="0" name=""/>
        <dsp:cNvSpPr/>
      </dsp:nvSpPr>
      <dsp:spPr>
        <a:xfrm rot="16200000">
          <a:off x="1959986" y="1749678"/>
          <a:ext cx="398027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98027" y="2742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2149049" y="1767153"/>
        <a:ext cx="19901" cy="19901"/>
      </dsp:txXfrm>
    </dsp:sp>
    <dsp:sp modelId="{83E90D97-CB84-4F49-A2D2-7F4F703E07B1}">
      <dsp:nvSpPr>
        <dsp:cNvPr id="0" name=""/>
        <dsp:cNvSpPr/>
      </dsp:nvSpPr>
      <dsp:spPr>
        <a:xfrm>
          <a:off x="1501089" y="262268"/>
          <a:ext cx="1315821" cy="13158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Єноти (3)</a:t>
          </a:r>
          <a:endParaRPr lang="uk-UA" sz="2400" kern="1200" dirty="0"/>
        </a:p>
      </dsp:txBody>
      <dsp:txXfrm>
        <a:off x="1693787" y="454966"/>
        <a:ext cx="930425" cy="930425"/>
      </dsp:txXfrm>
    </dsp:sp>
    <dsp:sp modelId="{DA0E7E10-8A11-4E2A-BFBB-AB0D1409F85F}">
      <dsp:nvSpPr>
        <dsp:cNvPr id="0" name=""/>
        <dsp:cNvSpPr/>
      </dsp:nvSpPr>
      <dsp:spPr>
        <a:xfrm rot="1800000">
          <a:off x="2702104" y="3035065"/>
          <a:ext cx="398027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98027" y="2742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2891168" y="3052540"/>
        <a:ext cx="19901" cy="19901"/>
      </dsp:txXfrm>
    </dsp:sp>
    <dsp:sp modelId="{7EE3F74C-A8F2-48F1-BB0F-23B111C87A71}">
      <dsp:nvSpPr>
        <dsp:cNvPr id="0" name=""/>
        <dsp:cNvSpPr/>
      </dsp:nvSpPr>
      <dsp:spPr>
        <a:xfrm>
          <a:off x="2985326" y="2833042"/>
          <a:ext cx="1315821" cy="13158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Лисиці (1)</a:t>
          </a:r>
          <a:endParaRPr lang="uk-UA" sz="2400" kern="1200" dirty="0"/>
        </a:p>
      </dsp:txBody>
      <dsp:txXfrm>
        <a:off x="3178024" y="3025740"/>
        <a:ext cx="930425" cy="930425"/>
      </dsp:txXfrm>
    </dsp:sp>
    <dsp:sp modelId="{7F4E6841-DAC6-4A5C-A88F-5D501F597FB1}">
      <dsp:nvSpPr>
        <dsp:cNvPr id="0" name=""/>
        <dsp:cNvSpPr/>
      </dsp:nvSpPr>
      <dsp:spPr>
        <a:xfrm rot="9000000">
          <a:off x="1217867" y="3035065"/>
          <a:ext cx="398027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98027" y="2742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0800000">
        <a:off x="1406930" y="3052540"/>
        <a:ext cx="19901" cy="19901"/>
      </dsp:txXfrm>
    </dsp:sp>
    <dsp:sp modelId="{0E89CF4D-86D3-4A73-B749-0EA60E49A62B}">
      <dsp:nvSpPr>
        <dsp:cNvPr id="0" name=""/>
        <dsp:cNvSpPr/>
      </dsp:nvSpPr>
      <dsp:spPr>
        <a:xfrm>
          <a:off x="16851" y="2833042"/>
          <a:ext cx="1315821" cy="13158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Леви (2)</a:t>
          </a:r>
          <a:endParaRPr lang="uk-UA" sz="2400" kern="1200" dirty="0"/>
        </a:p>
      </dsp:txBody>
      <dsp:txXfrm>
        <a:off x="209549" y="3025740"/>
        <a:ext cx="930425" cy="930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10" Type="http://schemas.openxmlformats.org/officeDocument/2006/relationships/slide" Target="slide2.xml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gif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929186"/>
            <a:ext cx="8791575" cy="23876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uk-UA" sz="4000" dirty="0" smtClean="0"/>
              <a:t>Об’єкти презентації та засоби керування її демонстрацією. Типи слайдів</a:t>
            </a:r>
            <a:endParaRPr lang="en-US" sz="4000" dirty="0"/>
          </a:p>
        </p:txBody>
      </p:sp>
      <p:sp>
        <p:nvSpPr>
          <p:cNvPr id="1028" name="AutoShape 4" descr="Ð ÐµÐ·ÑÐ»ÑÑÐ°Ñ Ð¿Ð¾ÑÑÐºÑ Ð·Ð¾Ð±ÑÐ°Ð¶ÐµÐ½Ñ Ð·Ð° Ð·Ð°Ð¿Ð¸ÑÐ¾Ð¼ &quot;Ð¿ÑÐµÐ·ÐµÐ½ÑÐ°ÑÐ¸Ñ Ð³Ð¸Ñ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14434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uk-UA" dirty="0" smtClean="0"/>
              <a:t>Об’єкти на слайді презентації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280456"/>
          </a:xfrm>
        </p:spPr>
        <p:txBody>
          <a:bodyPr numCol="3">
            <a:normAutofit/>
          </a:bodyPr>
          <a:lstStyle/>
          <a:p>
            <a:r>
              <a:rPr lang="uk-UA" sz="2000" dirty="0" smtClean="0"/>
              <a:t>Текст.</a:t>
            </a:r>
          </a:p>
          <a:p>
            <a:r>
              <a:rPr lang="uk-UA" sz="2000" dirty="0" smtClean="0"/>
              <a:t>Зображення з файлу.</a:t>
            </a:r>
          </a:p>
          <a:p>
            <a:r>
              <a:rPr lang="uk-UA" sz="2000" dirty="0" smtClean="0"/>
              <a:t>Картинки.</a:t>
            </a:r>
          </a:p>
          <a:p>
            <a:r>
              <a:rPr lang="uk-UA" sz="2000" dirty="0" err="1" smtClean="0"/>
              <a:t>Скріншот</a:t>
            </a:r>
            <a:r>
              <a:rPr lang="uk-UA" sz="2000" dirty="0" smtClean="0"/>
              <a:t>.</a:t>
            </a:r>
          </a:p>
          <a:p>
            <a:r>
              <a:rPr lang="uk-UA" sz="2000" dirty="0" smtClean="0"/>
              <a:t>Фігури.</a:t>
            </a:r>
          </a:p>
          <a:p>
            <a:r>
              <a:rPr lang="uk-UA" sz="2000" dirty="0" smtClean="0"/>
              <a:t>Діаграми.</a:t>
            </a:r>
          </a:p>
          <a:p>
            <a:r>
              <a:rPr lang="uk-UA" sz="2000" dirty="0" smtClean="0"/>
              <a:t>Схеми </a:t>
            </a:r>
            <a:r>
              <a:rPr lang="en-US" sz="2000" dirty="0" err="1" smtClean="0"/>
              <a:t>SmartArt</a:t>
            </a:r>
            <a:r>
              <a:rPr lang="uk-UA" sz="2000" dirty="0" smtClean="0"/>
              <a:t>.</a:t>
            </a:r>
          </a:p>
          <a:p>
            <a:r>
              <a:rPr lang="uk-UA" sz="2000" dirty="0" smtClean="0"/>
              <a:t>Художній текст </a:t>
            </a:r>
            <a:r>
              <a:rPr lang="en-US" sz="2000" dirty="0" smtClean="0"/>
              <a:t>WordArt</a:t>
            </a:r>
            <a:r>
              <a:rPr lang="uk-UA" sz="2000" dirty="0" smtClean="0"/>
              <a:t>.</a:t>
            </a:r>
          </a:p>
          <a:p>
            <a:r>
              <a:rPr lang="uk-UA" sz="2000" dirty="0" smtClean="0"/>
              <a:t>Напис.</a:t>
            </a:r>
          </a:p>
          <a:p>
            <a:r>
              <a:rPr lang="uk-UA" sz="2000" dirty="0" smtClean="0"/>
              <a:t>Звук.</a:t>
            </a:r>
          </a:p>
          <a:p>
            <a:r>
              <a:rPr lang="uk-UA" sz="2000" dirty="0" smtClean="0"/>
              <a:t>Відео.</a:t>
            </a:r>
          </a:p>
          <a:p>
            <a:r>
              <a:rPr lang="uk-UA" sz="2000" dirty="0" smtClean="0"/>
              <a:t>Таблиці.</a:t>
            </a:r>
          </a:p>
          <a:p>
            <a:r>
              <a:rPr lang="uk-UA" sz="2000" dirty="0" smtClean="0"/>
              <a:t>Формули.</a:t>
            </a:r>
          </a:p>
          <a:p>
            <a:r>
              <a:rPr lang="uk-UA" sz="2000" dirty="0" smtClean="0"/>
              <a:t>Гіперпосилання.</a:t>
            </a:r>
          </a:p>
          <a:p>
            <a:r>
              <a:rPr lang="uk-UA" sz="2000" dirty="0" smtClean="0"/>
              <a:t>Дата та час.</a:t>
            </a:r>
          </a:p>
          <a:p>
            <a:r>
              <a:rPr lang="uk-UA" sz="2000" dirty="0" smtClean="0"/>
              <a:t>Номер слайду.</a:t>
            </a:r>
          </a:p>
          <a:p>
            <a:r>
              <a:rPr lang="uk-UA" sz="2000" dirty="0" smtClean="0"/>
              <a:t>Об’єкт.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r="23097" b="84829"/>
          <a:stretch>
            <a:fillRect/>
          </a:stretch>
        </p:blipFill>
        <p:spPr bwMode="auto">
          <a:xfrm>
            <a:off x="1216478" y="5394653"/>
            <a:ext cx="9549493" cy="11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uk-UA" dirty="0" smtClean="0"/>
              <a:t>Графічне представлення</a:t>
            </a:r>
            <a:endParaRPr lang="uk-UA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439784" y="2314801"/>
            <a:ext cx="3212874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endParaRPr kumimoji="0" lang="uk-UA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8184469" y="2303916"/>
            <a:ext cx="3212874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endParaRPr kumimoji="0" lang="uk-UA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15983" y="2314801"/>
            <a:ext cx="3212874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endParaRPr kumimoji="0" lang="uk-UA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646612" y="2303915"/>
            <a:ext cx="3212874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endParaRPr kumimoji="0" lang="uk-UA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4" name="Picture 4" descr="Ð ÐµÐ·ÑÐ»ÑÑÐ°Ñ Ð¿Ð¾ÑÑÐºÑ Ð·Ð¾Ð±ÑÐ°Ð¶ÐµÐ½Ñ Ð·Ð° Ð·Ð°Ð¿Ð¸ÑÐ¾Ð¼ &quot;ÑÐ½Ð¾Ñ Ð¿Ð½Ð³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416877"/>
            <a:ext cx="1858282" cy="1476007"/>
          </a:xfrm>
          <a:prstGeom prst="rect">
            <a:avLst/>
          </a:prstGeom>
          <a:noFill/>
        </p:spPr>
      </p:pic>
      <p:pic>
        <p:nvPicPr>
          <p:cNvPr id="12" name="Picture 4" descr="Ð ÐµÐ·ÑÐ»ÑÑÐ°Ñ Ð¿Ð¾ÑÑÐºÑ Ð·Ð¾Ð±ÑÐ°Ð¶ÐµÐ½Ñ Ð·Ð° Ð·Ð°Ð¿Ð¸ÑÐ¾Ð¼ &quot;ÑÐ½Ð¾Ñ Ð¿Ð½Ð³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4" y="4416877"/>
            <a:ext cx="1858282" cy="1476007"/>
          </a:xfrm>
          <a:prstGeom prst="rect">
            <a:avLst/>
          </a:prstGeom>
          <a:noFill/>
        </p:spPr>
      </p:pic>
      <p:pic>
        <p:nvPicPr>
          <p:cNvPr id="13" name="Picture 4" descr="Ð ÐµÐ·ÑÐ»ÑÑÐ°Ñ Ð¿Ð¾ÑÑÐºÑ Ð·Ð¾Ð±ÑÐ°Ð¶ÐµÐ½Ñ Ð·Ð° Ð·Ð°Ð¿Ð¸ÑÐ¾Ð¼ &quot;ÑÐ½Ð¾Ñ Ð¿Ð½Ð³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2117" y="4395104"/>
            <a:ext cx="1858282" cy="1476007"/>
          </a:xfrm>
          <a:prstGeom prst="rect">
            <a:avLst/>
          </a:prstGeom>
          <a:noFill/>
        </p:spPr>
      </p:pic>
      <p:pic>
        <p:nvPicPr>
          <p:cNvPr id="20486" name="Picture 6" descr="Ð ÐµÐ·ÑÐ»ÑÑÐ°Ñ Ð¿Ð¾ÑÑÐºÑ Ð·Ð¾Ð±ÑÐ°Ð¶ÐµÐ½Ñ Ð·Ð° Ð·Ð°Ð¿Ð¸ÑÐ¾Ð¼ &quot;Ð»Ð¸ÑÐ¸ÑÑ Ð¿Ð½Ð³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841172" y="5271180"/>
            <a:ext cx="1012371" cy="816748"/>
          </a:xfrm>
          <a:prstGeom prst="rect">
            <a:avLst/>
          </a:prstGeom>
          <a:noFill/>
        </p:spPr>
      </p:pic>
      <p:pic>
        <p:nvPicPr>
          <p:cNvPr id="20488" name="Picture 8" descr="Ð ÐµÐ·ÑÐ»ÑÑÐ°Ñ Ð¿Ð¾ÑÑÐºÑ Ð·Ð¾Ð±ÑÐ°Ð¶ÐµÐ½Ñ Ð·Ð° Ð·Ð°Ð¿Ð¸ÑÐ¾Ð¼ &quot;Ð»ÐµÐ² Ð¿Ð½Ð³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3461" y="4294599"/>
            <a:ext cx="715282" cy="1087495"/>
          </a:xfrm>
          <a:prstGeom prst="rect">
            <a:avLst/>
          </a:prstGeom>
          <a:noFill/>
        </p:spPr>
      </p:pic>
      <p:pic>
        <p:nvPicPr>
          <p:cNvPr id="16" name="Picture 8" descr="Ð ÐµÐ·ÑÐ»ÑÑÐ°Ñ Ð¿Ð¾ÑÑÐºÑ Ð·Ð¾Ð±ÑÐ°Ð¶ÐµÐ½Ñ Ð·Ð° Ð·Ð°Ð¿Ð¸ÑÐ¾Ð¼ &quot;Ð»ÐµÐ² Ð¿Ð½Ð³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8004" y="4272828"/>
            <a:ext cx="715282" cy="1087495"/>
          </a:xfrm>
          <a:prstGeom prst="rect">
            <a:avLst/>
          </a:prstGeom>
          <a:noFill/>
        </p:spPr>
      </p:pic>
      <p:pic>
        <p:nvPicPr>
          <p:cNvPr id="20482" name="Picture 2" descr="Ð ÐµÐ·ÑÐ»ÑÑÐ°Ñ Ð¿Ð¾ÑÑÐºÑ Ð·Ð¾Ð±ÑÐ°Ð¶ÐµÐ½Ñ Ð·Ð° Ð·Ð°Ð¿Ð¸ÑÐ¾Ð¼ &quot;Ð·Ð¾Ð¾Ð¿Ð°ÑÐº Ð¿Ð½Ð³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9230" y="3178629"/>
            <a:ext cx="3996659" cy="2830288"/>
          </a:xfrm>
          <a:prstGeom prst="rect">
            <a:avLst/>
          </a:prstGeom>
          <a:noFill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7653" y="3352800"/>
            <a:ext cx="3224979" cy="260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1" name="Picture 11" descr="Ð ÐµÐ·ÑÐ»ÑÑÐ°Ñ Ð¿Ð¾ÑÑÐºÑ Ð·Ð¾Ð±ÑÐ°Ð¶ÐµÐ½Ñ Ð·Ð° Ð·Ð°Ð¿Ð¸ÑÐ¾Ð¼ &quot;ÑÐ½Ð¾Ñ Ð· ÑÑÐ³ÑÑ&quot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58175" y="3144838"/>
            <a:ext cx="1355725" cy="1355725"/>
          </a:xfrm>
          <a:prstGeom prst="rect">
            <a:avLst/>
          </a:prstGeom>
          <a:noFill/>
        </p:spPr>
      </p:pic>
      <p:pic>
        <p:nvPicPr>
          <p:cNvPr id="19" name="Picture 11" descr="Ð ÐµÐ·ÑÐ»ÑÑÐ°Ñ Ð¿Ð¾ÑÑÐºÑ Ð·Ð¾Ð±ÑÐ°Ð¶ÐµÐ½Ñ Ð·Ð° Ð·Ð°Ð¿Ð¸ÑÐ¾Ð¼ &quot;ÑÐ½Ð¾Ñ Ð· ÑÑÐ³ÑÑ&quot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836275" y="3132138"/>
            <a:ext cx="1355725" cy="1355725"/>
          </a:xfrm>
          <a:prstGeom prst="rect">
            <a:avLst/>
          </a:prstGeom>
          <a:noFill/>
        </p:spPr>
      </p:pic>
      <p:pic>
        <p:nvPicPr>
          <p:cNvPr id="20" name="Picture 11" descr="Ð ÐµÐ·ÑÐ»ÑÑÐ°Ñ Ð¿Ð¾ÑÑÐºÑ Ð·Ð¾Ð±ÑÐ°Ð¶ÐµÐ½Ñ Ð·Ð° Ð·Ð°Ð¿Ð¸ÑÐ¾Ð¼ &quot;ÑÐ½Ð¾Ñ Ð· ÑÑÐ³ÑÑ&quot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553575" y="3132138"/>
            <a:ext cx="1355725" cy="1355725"/>
          </a:xfrm>
          <a:prstGeom prst="rect">
            <a:avLst/>
          </a:prstGeom>
          <a:noFill/>
        </p:spPr>
      </p:pic>
      <p:pic>
        <p:nvPicPr>
          <p:cNvPr id="20493" name="Picture 13" descr="Ð ÐµÐ·ÑÐ»ÑÑÐ°Ñ Ð¿Ð¾ÑÑÐºÑ Ð·Ð¾Ð±ÑÐ°Ð¶ÐµÐ½Ñ Ð·Ð° Ð·Ð°Ð¿Ð¸ÑÐ¾Ð¼ &quot;Ð»Ð¸ÑÐ¸ÑÑ Ð· ÑÑÐ³ÑÑ&quot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58175" y="4470400"/>
            <a:ext cx="1470025" cy="1470025"/>
          </a:xfrm>
          <a:prstGeom prst="rect">
            <a:avLst/>
          </a:prstGeom>
          <a:noFill/>
        </p:spPr>
      </p:pic>
      <p:pic>
        <p:nvPicPr>
          <p:cNvPr id="20495" name="Picture 15" descr="Ð ÐµÐ·ÑÐ»ÑÑÐ°Ñ Ð¿Ð¾ÑÑÐºÑ Ð·Ð¾Ð±ÑÐ°Ð¶ÐµÐ½Ñ Ð·Ð° Ð·Ð°Ð¿Ð¸ÑÐ¾Ð¼ &quot;Ð»ÐµÐ² Ð· ÑÑÐ³ÑÑ&quot;"/>
          <p:cNvPicPr>
            <a:picLocks noChangeAspect="1" noChangeArrowheads="1"/>
          </p:cNvPicPr>
          <p:nvPr/>
        </p:nvPicPr>
        <p:blipFill>
          <a:blip r:embed="rId9"/>
          <a:srcRect b="8858"/>
          <a:stretch>
            <a:fillRect/>
          </a:stretch>
        </p:blipFill>
        <p:spPr bwMode="auto">
          <a:xfrm>
            <a:off x="9702800" y="4468785"/>
            <a:ext cx="1555750" cy="1474815"/>
          </a:xfrm>
          <a:prstGeom prst="rect">
            <a:avLst/>
          </a:prstGeom>
          <a:noFill/>
        </p:spPr>
      </p:pic>
      <p:pic>
        <p:nvPicPr>
          <p:cNvPr id="23" name="Picture 15" descr="Ð ÐµÐ·ÑÐ»ÑÑÐ°Ñ Ð¿Ð¾ÑÑÐºÑ Ð·Ð¾Ð±ÑÐ°Ð¶ÐµÐ½Ñ Ð·Ð° Ð·Ð°Ð¿Ð¸ÑÐ¾Ð¼ &quot;Ð»ÐµÐ² Ð· ÑÑÐ³ÑÑ&quot;"/>
          <p:cNvPicPr>
            <a:picLocks noChangeAspect="1" noChangeArrowheads="1"/>
          </p:cNvPicPr>
          <p:nvPr/>
        </p:nvPicPr>
        <p:blipFill>
          <a:blip r:embed="rId9"/>
          <a:srcRect l="9812" r="9812" b="8858"/>
          <a:stretch>
            <a:fillRect/>
          </a:stretch>
        </p:blipFill>
        <p:spPr bwMode="auto">
          <a:xfrm>
            <a:off x="10941600" y="4481485"/>
            <a:ext cx="1250400" cy="1462115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244555" y="2522835"/>
            <a:ext cx="38472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Зображення з файлу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11755" y="2510135"/>
            <a:ext cx="31912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Зображення-кліп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232855" y="2497435"/>
            <a:ext cx="36593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Зображення з фігур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8" name="Прямоугольник 27">
            <a:hlinkClick r:id="rId10" action="ppaction://hlinksldjump"/>
          </p:cNvPr>
          <p:cNvSpPr/>
          <p:nvPr/>
        </p:nvSpPr>
        <p:spPr>
          <a:xfrm>
            <a:off x="8813800" y="6083300"/>
            <a:ext cx="22352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Натисни мене!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43655" y="6231235"/>
            <a:ext cx="30861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гіперпосилання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275618"/>
            <a:ext cx="9905998" cy="147857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uk-UA" dirty="0" smtClean="0"/>
              <a:t>Кількісне представлення</a:t>
            </a: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951413" y="2046288"/>
          <a:ext cx="3392487" cy="3998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674100" y="2120898"/>
          <a:ext cx="2921000" cy="3606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500"/>
                <a:gridCol w="1460500"/>
              </a:tblGrid>
              <a:tr h="901701">
                <a:tc>
                  <a:txBody>
                    <a:bodyPr/>
                    <a:lstStyle/>
                    <a:p>
                      <a:r>
                        <a:rPr lang="uk-UA" dirty="0" smtClean="0"/>
                        <a:t>Назва</a:t>
                      </a:r>
                      <a:r>
                        <a:rPr lang="uk-UA" baseline="0" dirty="0" smtClean="0"/>
                        <a:t> тварини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Кількість тварин</a:t>
                      </a:r>
                      <a:endParaRPr lang="uk-UA" dirty="0"/>
                    </a:p>
                  </a:txBody>
                  <a:tcPr/>
                </a:tc>
              </a:tr>
              <a:tr h="901701">
                <a:tc>
                  <a:txBody>
                    <a:bodyPr/>
                    <a:lstStyle/>
                    <a:p>
                      <a:r>
                        <a:rPr lang="uk-UA" dirty="0" smtClean="0"/>
                        <a:t>Єноти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</a:t>
                      </a:r>
                      <a:endParaRPr lang="uk-UA" dirty="0"/>
                    </a:p>
                  </a:txBody>
                  <a:tcPr/>
                </a:tc>
              </a:tr>
              <a:tr h="901701">
                <a:tc>
                  <a:txBody>
                    <a:bodyPr/>
                    <a:lstStyle/>
                    <a:p>
                      <a:r>
                        <a:rPr lang="uk-UA" dirty="0" smtClean="0"/>
                        <a:t>Лисиці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uk-UA" dirty="0"/>
                    </a:p>
                  </a:txBody>
                  <a:tcPr/>
                </a:tc>
              </a:tr>
              <a:tr h="901701">
                <a:tc>
                  <a:txBody>
                    <a:bodyPr/>
                    <a:lstStyle/>
                    <a:p>
                      <a:r>
                        <a:rPr lang="uk-UA" dirty="0" smtClean="0"/>
                        <a:t>Леви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558800" y="1727200"/>
          <a:ext cx="4318000" cy="4411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20855" y="5964535"/>
            <a:ext cx="36797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Схеми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Smartart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92855" y="5989935"/>
            <a:ext cx="22901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діаграми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20255" y="5951835"/>
            <a:ext cx="19872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таблиці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Звукове та комбіноване представлення</a:t>
            </a:r>
            <a:endParaRPr lang="uk-UA" dirty="0"/>
          </a:p>
        </p:txBody>
      </p:sp>
      <p:pic>
        <p:nvPicPr>
          <p:cNvPr id="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/>
          <a:stretch>
            <a:fillRect/>
          </a:stretch>
        </p:blipFill>
        <p:spPr>
          <a:xfrm>
            <a:off x="1270000" y="5600700"/>
            <a:ext cx="304800" cy="304800"/>
          </a:xfrm>
          <a:prstGeom prst="rect">
            <a:avLst/>
          </a:prstGeom>
        </p:spPr>
      </p:pic>
      <p:pic>
        <p:nvPicPr>
          <p:cNvPr id="22532" name="Picture 4" descr="Ð ÐµÐ·ÑÐ»ÑÑÐ°Ñ Ð¿Ð¾ÑÑÐºÑ Ð·Ð¾Ð±ÑÐ°Ð¶ÐµÐ½Ñ Ð·Ð° Ð·Ð°Ð¿Ð¸ÑÐ¾Ð¼ &quot;Ð²Ð¸Ð´ÐµÐ¾ Ð³Ð¸Ñ&quot;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4875" y="2298700"/>
            <a:ext cx="7620000" cy="27051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uk-UA" dirty="0" smtClean="0"/>
              <a:t>Символьне представлення</a:t>
            </a: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2298700" y="2297113"/>
          <a:ext cx="356711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Формула" r:id="rId3" imgW="875920" imgH="215806" progId="Equation.3">
                  <p:embed/>
                </p:oleObj>
              </mc:Choice>
              <mc:Fallback>
                <p:oleObj name="Формула" r:id="rId3" imgW="875920" imgH="215806" progId="Equation.3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700" y="2297113"/>
                        <a:ext cx="3567113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89100" y="3530600"/>
            <a:ext cx="34163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 smtClean="0"/>
              <a:t>де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 </a:t>
            </a:r>
            <a:r>
              <a:rPr lang="uk-UA" dirty="0" smtClean="0"/>
              <a:t>– загальна кількість тварин;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Е – кількість єнотів;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l1 – </a:t>
            </a:r>
            <a:r>
              <a:rPr lang="ru-RU" dirty="0" smtClean="0"/>
              <a:t>к</a:t>
            </a:r>
            <a:r>
              <a:rPr lang="uk-UA" dirty="0" err="1" smtClean="0"/>
              <a:t>ількість</a:t>
            </a:r>
            <a:r>
              <a:rPr lang="uk-UA" dirty="0" smtClean="0"/>
              <a:t> лисиць;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</a:t>
            </a:r>
            <a:r>
              <a:rPr lang="uk-UA" dirty="0" smtClean="0"/>
              <a:t>2</a:t>
            </a:r>
            <a:r>
              <a:rPr lang="en-US" dirty="0" smtClean="0"/>
              <a:t> – </a:t>
            </a:r>
            <a:r>
              <a:rPr lang="ru-RU" dirty="0" smtClean="0"/>
              <a:t>к</a:t>
            </a:r>
            <a:r>
              <a:rPr lang="uk-UA" dirty="0" err="1" smtClean="0"/>
              <a:t>ількість</a:t>
            </a:r>
            <a:r>
              <a:rPr lang="uk-UA" dirty="0" smtClean="0"/>
              <a:t> левів;</a:t>
            </a:r>
          </a:p>
          <a:p>
            <a:endParaRPr lang="uk-UA" dirty="0" smtClean="0"/>
          </a:p>
        </p:txBody>
      </p:sp>
      <p:pic>
        <p:nvPicPr>
          <p:cNvPr id="23556" name="Picture 4" descr="Ð ÐµÐ·ÑÐ»ÑÑÐ°Ñ Ð¿Ð¾ÑÑÐºÑ Ð·Ð¾Ð±ÑÐ°Ð¶ÐµÐ½Ñ Ð·Ð° Ð·Ð°Ð¿Ð¸ÑÐ¾Ð¼ &quot;ÑÑÐ¸ÑÐµÐ»Ñ Ð³Ð¸Ñ&quot;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714129" y="2730500"/>
            <a:ext cx="2283946" cy="338613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37518"/>
            <a:ext cx="9905998" cy="1199396"/>
          </a:xfrm>
          <a:solidFill>
            <a:srgbClr val="FF0000"/>
          </a:solidFill>
        </p:spPr>
        <p:txBody>
          <a:bodyPr/>
          <a:lstStyle/>
          <a:p>
            <a:r>
              <a:rPr lang="uk-UA" dirty="0" smtClean="0"/>
              <a:t>Макети слайдів</a:t>
            </a:r>
            <a:endParaRPr lang="uk-UA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r="65354" b="50394"/>
          <a:stretch>
            <a:fillRect/>
          </a:stretch>
        </p:blipFill>
        <p:spPr bwMode="auto">
          <a:xfrm>
            <a:off x="2032720" y="1703388"/>
            <a:ext cx="6628679" cy="48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uk-UA" dirty="0" smtClean="0"/>
              <a:t>Способи управління презентацією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5212" y="2565172"/>
            <a:ext cx="9905999" cy="3215142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Гарячі клавіші (</a:t>
            </a:r>
            <a:r>
              <a:rPr lang="en-US" dirty="0" smtClean="0"/>
              <a:t>F5, Shift+F5</a:t>
            </a:r>
            <a:r>
              <a:rPr lang="uk-UA" dirty="0" smtClean="0"/>
              <a:t>, </a:t>
            </a:r>
            <a:r>
              <a:rPr lang="uk-UA" dirty="0" smtClean="0">
                <a:latin typeface="Times New Roman"/>
                <a:cs typeface="Times New Roman"/>
              </a:rPr>
              <a:t>← та →</a:t>
            </a:r>
            <a:r>
              <a:rPr lang="uk-UA" dirty="0" smtClean="0"/>
              <a:t>).</a:t>
            </a:r>
          </a:p>
          <a:p>
            <a:r>
              <a:rPr lang="uk-UA" dirty="0" smtClean="0"/>
              <a:t>Гіперпосилання на слайдах (Вставка - Фігури).</a:t>
            </a:r>
          </a:p>
          <a:p>
            <a:r>
              <a:rPr lang="uk-UA" dirty="0" smtClean="0"/>
              <a:t>Меню Показ слайдів.</a:t>
            </a:r>
          </a:p>
          <a:p>
            <a:endParaRPr lang="uk-UA" dirty="0" smtClean="0"/>
          </a:p>
          <a:p>
            <a:pPr>
              <a:buNone/>
            </a:pP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Пульт управління.</a:t>
            </a:r>
            <a:endParaRPr lang="uk-UA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r="19160" b="85249"/>
          <a:stretch>
            <a:fillRect/>
          </a:stretch>
        </p:blipFill>
        <p:spPr bwMode="auto">
          <a:xfrm>
            <a:off x="1300071" y="4154545"/>
            <a:ext cx="9498558" cy="114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Ð ÐµÐ·ÑÐ»ÑÑÐ°Ñ Ð¿Ð¾ÑÑÐºÑ Ð·Ð¾Ð±ÑÐ°Ð¶ÐµÐ½Ñ Ð·Ð° Ð·Ð°Ð¿Ð¸ÑÐ¾Ð¼ &quot;Ð¿ÑÐ»ÑÑ Ð¿ÑÐ¾ÐµÐºÑÐ¾ÑÐ° Ð¿Ð½Ð³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614261" y="5229769"/>
            <a:ext cx="1155519" cy="2100943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150</TotalTime>
  <Words>165</Words>
  <Application>Microsoft Office PowerPoint</Application>
  <PresentationFormat>Широкоэкранный</PresentationFormat>
  <Paragraphs>58</Paragraphs>
  <Slides>8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Times New Roman</vt:lpstr>
      <vt:lpstr>Trebuchet MS</vt:lpstr>
      <vt:lpstr>Tw Cen MT</vt:lpstr>
      <vt:lpstr>Circuit</vt:lpstr>
      <vt:lpstr>Формула</vt:lpstr>
      <vt:lpstr>Об’єкти презентації та засоби керування її демонстрацією. Типи слайдів</vt:lpstr>
      <vt:lpstr>Об’єкти на слайді презентації</vt:lpstr>
      <vt:lpstr>Графічне представлення</vt:lpstr>
      <vt:lpstr>Кількісне представлення</vt:lpstr>
      <vt:lpstr>Звукове та комбіноване представлення</vt:lpstr>
      <vt:lpstr>Символьне представлення</vt:lpstr>
      <vt:lpstr>Макети слайдів</vt:lpstr>
      <vt:lpstr>Способи управління презентацією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16</cp:revision>
  <dcterms:created xsi:type="dcterms:W3CDTF">2014-08-26T23:43:54Z</dcterms:created>
  <dcterms:modified xsi:type="dcterms:W3CDTF">2021-01-18T09:27:06Z</dcterms:modified>
</cp:coreProperties>
</file>