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4CE7-E92E-4795-9A53-66EE34B86F3E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5FFC-E156-4699-8F5B-3BF80085DC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548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4CE7-E92E-4795-9A53-66EE34B86F3E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5FFC-E156-4699-8F5B-3BF80085DC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430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4CE7-E92E-4795-9A53-66EE34B86F3E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5FFC-E156-4699-8F5B-3BF80085DC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330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4CE7-E92E-4795-9A53-66EE34B86F3E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5FFC-E156-4699-8F5B-3BF80085DC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825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4CE7-E92E-4795-9A53-66EE34B86F3E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5FFC-E156-4699-8F5B-3BF80085DC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852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4CE7-E92E-4795-9A53-66EE34B86F3E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5FFC-E156-4699-8F5B-3BF80085DC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2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4CE7-E92E-4795-9A53-66EE34B86F3E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5FFC-E156-4699-8F5B-3BF80085DC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78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4CE7-E92E-4795-9A53-66EE34B86F3E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5FFC-E156-4699-8F5B-3BF80085DC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607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4CE7-E92E-4795-9A53-66EE34B86F3E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5FFC-E156-4699-8F5B-3BF80085DC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013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4CE7-E92E-4795-9A53-66EE34B86F3E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5FFC-E156-4699-8F5B-3BF80085DC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842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4CE7-E92E-4795-9A53-66EE34B86F3E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5FFC-E156-4699-8F5B-3BF80085DC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330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A4CE7-E92E-4795-9A53-66EE34B86F3E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D5FFC-E156-4699-8F5B-3BF80085DC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409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Ð¡ÐµÑÐµÐ´Ð¾Ð²Ð¸ÑÐµ Ð¿ÑÐ¾Ð³ÑÐ°Ð¼ÑÐ²Ð°Ð½Ð½Ñ. Scrat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2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804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30" name="Picture 6" descr="1- Ð ÑÐ´Ð¾Ðº Ð¼ÐµÐ½Ñ2- ÐÑÑÐ¿Ð¸ ÐºÐ¾Ð¼Ð°Ð½Ð´3- ÐÐ¾Ð»Ðµ ÐºÐ¾Ð¼Ð°Ð½Ð´4- ÐÐ¾Ð»Ðµ ÑÐºÑÐ¸Ð¿ÑÑÐ²5- ÐÐ¾Ð»Ðµ Ð·Ð°Ð¿ÑÑÐºÑ ÑÐ° Ð·ÑÐ¿Ð¸Ð½ÐºÐ¸ ÑÐºÑÐ¸Ð¿ÑÐ°6- Ð¡ÑÐµÐ½Ð°.7- ÐÐ½Ð¾Ð¿ÐºÐ¸ Ð´Ð¾Ð´Ð°Ð²Ð°Ð½Ð½Ñ Ð½Ð¾Ð²Ð¸Ñ Ð¾Ð±'ÑÐºÑÑÐ²8- ÐÐ¾Ð»Ðµ Ð¾Ð±'ÑÐºÑÑÐ² (ÑÑÐµÐ½Ð°, ÑÐ¿ÑÐ°Ð¹ÑÐ¸)123456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35"/>
            <a:ext cx="9172956" cy="6879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70107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ÐÐ°ÑÑÐ¸Ð½ÐºÐ¸ Ð¿Ð¾ Ð·Ð°Ð¿ÑÐ¾ÑÑ ÑÐ¿ÑÐ°Ð¹Ñ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276872"/>
            <a:ext cx="5256584" cy="4397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5033" y="260649"/>
            <a:ext cx="5788967" cy="2592288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	Це – Рудий кіт. У програмі </a:t>
            </a:r>
            <a:r>
              <a:rPr lang="uk-UA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Скретч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його називають </a:t>
            </a:r>
            <a:r>
              <a:rPr lang="uk-UA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СПРАЙТ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тобто </a:t>
            </a: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Виконавцем команд.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4" name="AutoShape 2" descr="ÐÐ°ÑÑÐ¸Ð½ÐºÐ¸ Ð¿Ð¾ Ð·Ð°Ð¿ÑÐ¾ÑÑ ÑÐºÑÐµÑÑ ÐºÑÑ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ÐÐ°ÑÑÐ¸Ð½ÐºÐ¸ Ð¿Ð¾ Ð·Ð°Ð¿ÑÐ¾ÑÑ ÑÐºÑÐµÑÑ ÐºÑÑ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ÐÐ°ÑÑÐ¸Ð½ÐºÐ¸ Ð¿Ð¾ Ð·Ð°Ð¿ÑÐ¾ÑÑ ÑÐºÑÐµÑÑ ÐºÑÑ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ÐÐ°ÑÑÐ¸Ð½ÐºÐ¸ Ð¿Ð¾ Ð·Ð°Ð¿ÑÐ¾ÑÑ ÑÐºÑÐµÑÑ ÐºÑÑ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82" name="Picture 10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3103513" cy="3435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0" y="4156338"/>
            <a:ext cx="61561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Це легко запам’ятати. Виконавців команд у </a:t>
            </a:r>
            <a:r>
              <a:rPr lang="uk-UA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Скретчі</a:t>
            </a: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звуть так само, як і солодку воду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756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Що таке </a:t>
            </a:r>
            <a:r>
              <a:rPr lang="uk-UA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Скрипт</a:t>
            </a: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?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4098" name="Picture 2" descr="http://player.myshared.ru/39/1331881/slides/slide_1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79" t="54156" r="-1" b="4875"/>
          <a:stretch/>
        </p:blipFill>
        <p:spPr bwMode="auto">
          <a:xfrm>
            <a:off x="179512" y="1196752"/>
            <a:ext cx="8748172" cy="2628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5269" y="4797152"/>
            <a:ext cx="9573813" cy="2060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4253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1444" y="2143397"/>
            <a:ext cx="5274692" cy="22937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Кнопку, яка запускає готовий проект у програмі </a:t>
            </a:r>
            <a:r>
              <a:rPr lang="uk-UA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Скретч</a:t>
            </a:r>
            <a:r>
              <a:rPr lang="uk-U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ми називаємо </a:t>
            </a:r>
            <a:r>
              <a:rPr lang="uk-UA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Прапорець</a:t>
            </a:r>
            <a:r>
              <a:rPr lang="uk-U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0648"/>
            <a:ext cx="6753225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228184" y="1340768"/>
            <a:ext cx="216024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нутый угол 5"/>
          <p:cNvSpPr/>
          <p:nvPr/>
        </p:nvSpPr>
        <p:spPr>
          <a:xfrm>
            <a:off x="1907704" y="4725144"/>
            <a:ext cx="6984776" cy="1584176"/>
          </a:xfrm>
          <a:prstGeom prst="foldedCorner">
            <a:avLst/>
          </a:prstGeom>
          <a:solidFill>
            <a:srgbClr val="00B050">
              <a:alpha val="84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uk-UA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До речі, ПРОЕКТ – це той файл який ти створюєш у програмі </a:t>
            </a:r>
            <a:r>
              <a:rPr lang="uk-UA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Скретч</a:t>
            </a:r>
            <a:r>
              <a:rPr lang="uk-UA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056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6146" name="Picture 2" descr="ÐÐ»Ð³Ð¾ÑÐ¸ÑÐ¼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295"/>
            <a:ext cx="8940940" cy="6705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Группа 4"/>
          <p:cNvGrpSpPr/>
          <p:nvPr/>
        </p:nvGrpSpPr>
        <p:grpSpPr>
          <a:xfrm>
            <a:off x="3563888" y="476672"/>
            <a:ext cx="4888160" cy="1812776"/>
            <a:chOff x="3563888" y="476672"/>
            <a:chExt cx="4888160" cy="1812776"/>
          </a:xfrm>
        </p:grpSpPr>
        <p:sp>
          <p:nvSpPr>
            <p:cNvPr id="4" name="Облако 3"/>
            <p:cNvSpPr/>
            <p:nvPr/>
          </p:nvSpPr>
          <p:spPr>
            <a:xfrm>
              <a:off x="3563888" y="476672"/>
              <a:ext cx="3312368" cy="1152128"/>
            </a:xfrm>
            <a:prstGeom prst="clou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блако 5"/>
            <p:cNvSpPr/>
            <p:nvPr/>
          </p:nvSpPr>
          <p:spPr>
            <a:xfrm>
              <a:off x="5868144" y="1560984"/>
              <a:ext cx="2583904" cy="728464"/>
            </a:xfrm>
            <a:prstGeom prst="clou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блако 6"/>
            <p:cNvSpPr/>
            <p:nvPr/>
          </p:nvSpPr>
          <p:spPr>
            <a:xfrm>
              <a:off x="3563888" y="1340768"/>
              <a:ext cx="1656184" cy="576064"/>
            </a:xfrm>
            <a:prstGeom prst="cloud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01357325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ÐÐ»Ð³Ð¾ÑÐ¸ÑÐ¼ â ÑÐµ Ð¿Ð¾ÑÐ»ÑÐ´Ð¾Ð²Ð½ÑÑÑÑ Ð´ÑÐ¹, ÑÐ¿ÑÑÐ¼Ð¾Ð²Ð°Ð½Ð¸Ñ Ð½Ð° ÑÐ¾Ð·Ð²âÑÐ·Ð°Ð½Ð½Ñ Ð¿ÐµÐ²Ð½Ð¾Ð³Ð¾ Ð·Ð°Ð²Ð´Ð°Ð½Ð½Ñ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07392"/>
            <a:ext cx="9174444" cy="688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5034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49</Words>
  <Application>Microsoft Office PowerPoint</Application>
  <PresentationFormat>Экран (4:3)</PresentationFormat>
  <Paragraphs>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Constantia</vt:lpstr>
      <vt:lpstr>Тема Office</vt:lpstr>
      <vt:lpstr>Презентация PowerPoint</vt:lpstr>
      <vt:lpstr>Презентация PowerPoint</vt:lpstr>
      <vt:lpstr>Презентация PowerPoint</vt:lpstr>
      <vt:lpstr>Що таке Скрипт?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Софія Бенза</dc:creator>
  <cp:lastModifiedBy>lenovo</cp:lastModifiedBy>
  <cp:revision>4</cp:revision>
  <dcterms:created xsi:type="dcterms:W3CDTF">2019-04-01T12:21:29Z</dcterms:created>
  <dcterms:modified xsi:type="dcterms:W3CDTF">2020-04-03T11:31:04Z</dcterms:modified>
</cp:coreProperties>
</file>