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1" r:id="rId4"/>
    <p:sldId id="261" r:id="rId5"/>
    <p:sldId id="273" r:id="rId6"/>
    <p:sldId id="259" r:id="rId7"/>
    <p:sldId id="272" r:id="rId8"/>
    <p:sldId id="260" r:id="rId9"/>
    <p:sldId id="274" r:id="rId10"/>
    <p:sldId id="262" r:id="rId11"/>
    <p:sldId id="264" r:id="rId12"/>
    <p:sldId id="270" r:id="rId13"/>
    <p:sldId id="265" r:id="rId14"/>
    <p:sldId id="275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D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7C924-B696-4FF0-9434-6FA9A958858D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</dgm:pt>
    <dgm:pt modelId="{42D77F33-A4DF-4651-8BC9-BCFC335CD9D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 Narrow" pitchFamily="34" charset="0"/>
            </a:rPr>
            <a:t>Вуглеводи</a:t>
          </a:r>
          <a:endParaRPr kumimoji="0" lang="ru-RU" sz="3600" b="1" i="0" u="none" strike="noStrike" cap="none" normalizeH="0" baseline="0" dirty="0" smtClean="0">
            <a:ln/>
            <a:solidFill>
              <a:srgbClr val="FFFF00"/>
            </a:solidFill>
            <a:effectLst/>
            <a:latin typeface="Arial Narrow" pitchFamily="34" charset="0"/>
          </a:endParaRPr>
        </a:p>
      </dgm:t>
    </dgm:pt>
    <dgm:pt modelId="{BF857EAC-7C5C-43FF-A767-7E11727C82E1}" type="parTrans" cxnId="{5CC5B3B9-B89E-459F-9993-E9D43C8D2DC7}">
      <dgm:prSet/>
      <dgm:spPr/>
      <dgm:t>
        <a:bodyPr/>
        <a:lstStyle/>
        <a:p>
          <a:endParaRPr lang="ru-RU"/>
        </a:p>
      </dgm:t>
    </dgm:pt>
    <dgm:pt modelId="{F4809251-48E3-4D72-9BE4-0BBCEF70C4E7}" type="sibTrans" cxnId="{5CC5B3B9-B89E-459F-9993-E9D43C8D2DC7}">
      <dgm:prSet/>
      <dgm:spPr/>
      <dgm:t>
        <a:bodyPr/>
        <a:lstStyle/>
        <a:p>
          <a:endParaRPr lang="ru-RU"/>
        </a:p>
      </dgm:t>
    </dgm:pt>
    <dgm:pt modelId="{D25C663C-5C84-44EE-BE24-9A7011BB91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Моносахариди</a:t>
          </a:r>
          <a:endParaRPr kumimoji="0" lang="ru-RU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991BB1D4-8DBA-4248-A0F7-AF1A2C5D1422}" type="parTrans" cxnId="{3608923E-26E4-4699-B36C-6E9AEF7E4F46}">
      <dgm:prSet/>
      <dgm:spPr/>
      <dgm:t>
        <a:bodyPr/>
        <a:lstStyle/>
        <a:p>
          <a:endParaRPr lang="ru-RU"/>
        </a:p>
      </dgm:t>
    </dgm:pt>
    <dgm:pt modelId="{E4732907-DB4D-4173-B0C9-9B9851B1042B}" type="sibTrans" cxnId="{3608923E-26E4-4699-B36C-6E9AEF7E4F46}">
      <dgm:prSet/>
      <dgm:spPr/>
      <dgm:t>
        <a:bodyPr/>
        <a:lstStyle/>
        <a:p>
          <a:endParaRPr lang="ru-RU"/>
        </a:p>
      </dgm:t>
    </dgm:pt>
    <dgm:pt modelId="{F08940FD-907A-4572-BE96-88D80AD098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Олігосахариди</a:t>
          </a:r>
          <a:endParaRPr kumimoji="0" lang="ru-RU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(в тому </a:t>
          </a:r>
          <a:r>
            <a:rPr kumimoji="0" lang="ru-RU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числі</a:t>
          </a:r>
          <a:endParaRPr kumimoji="0" lang="ru-RU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дисахариди</a:t>
          </a: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)</a:t>
          </a:r>
        </a:p>
      </dgm:t>
    </dgm:pt>
    <dgm:pt modelId="{50CB696D-5193-45C3-AF8B-F6044678B68A}" type="parTrans" cxnId="{91F00B25-7E68-4B01-AF89-221517EE1C73}">
      <dgm:prSet/>
      <dgm:spPr/>
      <dgm:t>
        <a:bodyPr/>
        <a:lstStyle/>
        <a:p>
          <a:endParaRPr lang="ru-RU"/>
        </a:p>
      </dgm:t>
    </dgm:pt>
    <dgm:pt modelId="{F637E7DB-1707-4F92-B76D-EF4ECFA7693A}" type="sibTrans" cxnId="{91F00B25-7E68-4B01-AF89-221517EE1C73}">
      <dgm:prSet/>
      <dgm:spPr/>
      <dgm:t>
        <a:bodyPr/>
        <a:lstStyle/>
        <a:p>
          <a:endParaRPr lang="ru-RU"/>
        </a:p>
      </dgm:t>
    </dgm:pt>
    <dgm:pt modelId="{B4945C2E-D0A2-4DB7-9149-A98BE63878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Полісахариди</a:t>
          </a:r>
          <a:endParaRPr kumimoji="0" lang="ru-RU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9451CB24-6C9C-4ACF-9686-89F3C0FCFC76}" type="parTrans" cxnId="{98B65989-42AD-4AC5-BF2D-9C5F564DEA66}">
      <dgm:prSet/>
      <dgm:spPr/>
      <dgm:t>
        <a:bodyPr/>
        <a:lstStyle/>
        <a:p>
          <a:endParaRPr lang="ru-RU"/>
        </a:p>
      </dgm:t>
    </dgm:pt>
    <dgm:pt modelId="{D57F0925-F618-4535-ADA2-A04AC0F98F84}" type="sibTrans" cxnId="{98B65989-42AD-4AC5-BF2D-9C5F564DEA66}">
      <dgm:prSet/>
      <dgm:spPr/>
      <dgm:t>
        <a:bodyPr/>
        <a:lstStyle/>
        <a:p>
          <a:endParaRPr lang="ru-RU"/>
        </a:p>
      </dgm:t>
    </dgm:pt>
    <dgm:pt modelId="{85EB9B92-C636-47DF-8CC7-499DEC5DA84E}" type="pres">
      <dgm:prSet presAssocID="{6F37C924-B696-4FF0-9434-6FA9A95885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C20B51-8B21-4952-B249-6AECA2D2A9F6}" type="pres">
      <dgm:prSet presAssocID="{42D77F33-A4DF-4651-8BC9-BCFC335CD9D5}" presName="hierRoot1" presStyleCnt="0">
        <dgm:presLayoutVars>
          <dgm:hierBranch/>
        </dgm:presLayoutVars>
      </dgm:prSet>
      <dgm:spPr/>
    </dgm:pt>
    <dgm:pt modelId="{6BF50488-ACF8-4F97-95E7-4FB2ACC1A436}" type="pres">
      <dgm:prSet presAssocID="{42D77F33-A4DF-4651-8BC9-BCFC335CD9D5}" presName="rootComposite1" presStyleCnt="0"/>
      <dgm:spPr/>
    </dgm:pt>
    <dgm:pt modelId="{866A3452-A743-43E5-A37D-666E0976F7FA}" type="pres">
      <dgm:prSet presAssocID="{42D77F33-A4DF-4651-8BC9-BCFC335CD9D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C63C53-E18A-481A-A0C3-6EFC0ADEA545}" type="pres">
      <dgm:prSet presAssocID="{42D77F33-A4DF-4651-8BC9-BCFC335CD9D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90C35CB-CE88-4526-A2CB-14B45EDE0801}" type="pres">
      <dgm:prSet presAssocID="{42D77F33-A4DF-4651-8BC9-BCFC335CD9D5}" presName="hierChild2" presStyleCnt="0"/>
      <dgm:spPr/>
    </dgm:pt>
    <dgm:pt modelId="{95D5AAA2-7BA3-4791-90F1-8635DBADF351}" type="pres">
      <dgm:prSet presAssocID="{991BB1D4-8DBA-4248-A0F7-AF1A2C5D1422}" presName="Name35" presStyleLbl="parChTrans1D2" presStyleIdx="0" presStyleCnt="3"/>
      <dgm:spPr/>
      <dgm:t>
        <a:bodyPr/>
        <a:lstStyle/>
        <a:p>
          <a:endParaRPr lang="ru-RU"/>
        </a:p>
      </dgm:t>
    </dgm:pt>
    <dgm:pt modelId="{517CAC22-94EA-4896-8CA7-7B8D4852A14B}" type="pres">
      <dgm:prSet presAssocID="{D25C663C-5C84-44EE-BE24-9A7011BB91C2}" presName="hierRoot2" presStyleCnt="0">
        <dgm:presLayoutVars>
          <dgm:hierBranch/>
        </dgm:presLayoutVars>
      </dgm:prSet>
      <dgm:spPr/>
    </dgm:pt>
    <dgm:pt modelId="{2105E0AF-18E0-47A9-B269-CF337B019EAD}" type="pres">
      <dgm:prSet presAssocID="{D25C663C-5C84-44EE-BE24-9A7011BB91C2}" presName="rootComposite" presStyleCnt="0"/>
      <dgm:spPr/>
    </dgm:pt>
    <dgm:pt modelId="{4132416D-CF73-4E36-981B-136D02108D16}" type="pres">
      <dgm:prSet presAssocID="{D25C663C-5C84-44EE-BE24-9A7011BB91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BD02AE-C314-445A-B911-72428B492DCA}" type="pres">
      <dgm:prSet presAssocID="{D25C663C-5C84-44EE-BE24-9A7011BB91C2}" presName="rootConnector" presStyleLbl="node2" presStyleIdx="0" presStyleCnt="3"/>
      <dgm:spPr/>
      <dgm:t>
        <a:bodyPr/>
        <a:lstStyle/>
        <a:p>
          <a:endParaRPr lang="ru-RU"/>
        </a:p>
      </dgm:t>
    </dgm:pt>
    <dgm:pt modelId="{E153470B-4C99-4E17-97A2-70194D9DC744}" type="pres">
      <dgm:prSet presAssocID="{D25C663C-5C84-44EE-BE24-9A7011BB91C2}" presName="hierChild4" presStyleCnt="0"/>
      <dgm:spPr/>
    </dgm:pt>
    <dgm:pt modelId="{5180F843-5A2E-4B66-824B-6A9D66C7D476}" type="pres">
      <dgm:prSet presAssocID="{D25C663C-5C84-44EE-BE24-9A7011BB91C2}" presName="hierChild5" presStyleCnt="0"/>
      <dgm:spPr/>
    </dgm:pt>
    <dgm:pt modelId="{403D59CC-BD0A-4226-883D-0EFBC8AA8E71}" type="pres">
      <dgm:prSet presAssocID="{50CB696D-5193-45C3-AF8B-F6044678B68A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D9D4B25-BA8B-41CB-8411-EF6631F5B588}" type="pres">
      <dgm:prSet presAssocID="{F08940FD-907A-4572-BE96-88D80AD09805}" presName="hierRoot2" presStyleCnt="0">
        <dgm:presLayoutVars>
          <dgm:hierBranch/>
        </dgm:presLayoutVars>
      </dgm:prSet>
      <dgm:spPr/>
    </dgm:pt>
    <dgm:pt modelId="{1231233C-05BE-4EAF-AE6F-EE126F74D364}" type="pres">
      <dgm:prSet presAssocID="{F08940FD-907A-4572-BE96-88D80AD09805}" presName="rootComposite" presStyleCnt="0"/>
      <dgm:spPr/>
    </dgm:pt>
    <dgm:pt modelId="{642CEBEB-EA85-44AA-8BA6-628C21170C9B}" type="pres">
      <dgm:prSet presAssocID="{F08940FD-907A-4572-BE96-88D80AD098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93F4A-F9B8-47E6-9386-F3932B691D50}" type="pres">
      <dgm:prSet presAssocID="{F08940FD-907A-4572-BE96-88D80AD09805}" presName="rootConnector" presStyleLbl="node2" presStyleIdx="1" presStyleCnt="3"/>
      <dgm:spPr/>
      <dgm:t>
        <a:bodyPr/>
        <a:lstStyle/>
        <a:p>
          <a:endParaRPr lang="ru-RU"/>
        </a:p>
      </dgm:t>
    </dgm:pt>
    <dgm:pt modelId="{F013FB64-89DA-416B-ADE5-095D1E7D82A8}" type="pres">
      <dgm:prSet presAssocID="{F08940FD-907A-4572-BE96-88D80AD09805}" presName="hierChild4" presStyleCnt="0"/>
      <dgm:spPr/>
    </dgm:pt>
    <dgm:pt modelId="{9445A1F5-C7AC-4BE7-86F0-5C9BECCCCF71}" type="pres">
      <dgm:prSet presAssocID="{F08940FD-907A-4572-BE96-88D80AD09805}" presName="hierChild5" presStyleCnt="0"/>
      <dgm:spPr/>
    </dgm:pt>
    <dgm:pt modelId="{028ED86A-4D10-43CC-B235-3BF861AA0881}" type="pres">
      <dgm:prSet presAssocID="{9451CB24-6C9C-4ACF-9686-89F3C0FCFC76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B127756-0BD8-4A60-A162-685E17EC93C0}" type="pres">
      <dgm:prSet presAssocID="{B4945C2E-D0A2-4DB7-9149-A98BE638786F}" presName="hierRoot2" presStyleCnt="0">
        <dgm:presLayoutVars>
          <dgm:hierBranch/>
        </dgm:presLayoutVars>
      </dgm:prSet>
      <dgm:spPr/>
    </dgm:pt>
    <dgm:pt modelId="{1DA86C83-C5A2-4EE0-9268-22AB146D35A1}" type="pres">
      <dgm:prSet presAssocID="{B4945C2E-D0A2-4DB7-9149-A98BE638786F}" presName="rootComposite" presStyleCnt="0"/>
      <dgm:spPr/>
    </dgm:pt>
    <dgm:pt modelId="{4DD1AF0F-5A9B-4E47-89B0-05D1FA662894}" type="pres">
      <dgm:prSet presAssocID="{B4945C2E-D0A2-4DB7-9149-A98BE638786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7A3790-624D-486B-BBED-210F82063432}" type="pres">
      <dgm:prSet presAssocID="{B4945C2E-D0A2-4DB7-9149-A98BE638786F}" presName="rootConnector" presStyleLbl="node2" presStyleIdx="2" presStyleCnt="3"/>
      <dgm:spPr/>
      <dgm:t>
        <a:bodyPr/>
        <a:lstStyle/>
        <a:p>
          <a:endParaRPr lang="ru-RU"/>
        </a:p>
      </dgm:t>
    </dgm:pt>
    <dgm:pt modelId="{4BAD36F4-6D9F-43C6-A91B-2E1E439ADCF9}" type="pres">
      <dgm:prSet presAssocID="{B4945C2E-D0A2-4DB7-9149-A98BE638786F}" presName="hierChild4" presStyleCnt="0"/>
      <dgm:spPr/>
    </dgm:pt>
    <dgm:pt modelId="{8CD7E73B-4B5C-4A8E-A5E8-4E047AFDF0CD}" type="pres">
      <dgm:prSet presAssocID="{B4945C2E-D0A2-4DB7-9149-A98BE638786F}" presName="hierChild5" presStyleCnt="0"/>
      <dgm:spPr/>
    </dgm:pt>
    <dgm:pt modelId="{A8C4E4CD-C8D2-46D1-8F5B-8DD7BE62484F}" type="pres">
      <dgm:prSet presAssocID="{42D77F33-A4DF-4651-8BC9-BCFC335CD9D5}" presName="hierChild3" presStyleCnt="0"/>
      <dgm:spPr/>
    </dgm:pt>
  </dgm:ptLst>
  <dgm:cxnLst>
    <dgm:cxn modelId="{40B222A4-3DD7-471D-A225-0A4DD96F4719}" type="presOf" srcId="{9451CB24-6C9C-4ACF-9686-89F3C0FCFC76}" destId="{028ED86A-4D10-43CC-B235-3BF861AA0881}" srcOrd="0" destOrd="0" presId="urn:microsoft.com/office/officeart/2005/8/layout/orgChart1"/>
    <dgm:cxn modelId="{298EF362-D71E-4279-969F-AD2E9B840570}" type="presOf" srcId="{6F37C924-B696-4FF0-9434-6FA9A958858D}" destId="{85EB9B92-C636-47DF-8CC7-499DEC5DA84E}" srcOrd="0" destOrd="0" presId="urn:microsoft.com/office/officeart/2005/8/layout/orgChart1"/>
    <dgm:cxn modelId="{E4D2A810-9CE6-4925-BE4F-98F17BB614FF}" type="presOf" srcId="{991BB1D4-8DBA-4248-A0F7-AF1A2C5D1422}" destId="{95D5AAA2-7BA3-4791-90F1-8635DBADF351}" srcOrd="0" destOrd="0" presId="urn:microsoft.com/office/officeart/2005/8/layout/orgChart1"/>
    <dgm:cxn modelId="{8B7C1E78-7AD7-496C-8BB1-19CC8776DF70}" type="presOf" srcId="{D25C663C-5C84-44EE-BE24-9A7011BB91C2}" destId="{4132416D-CF73-4E36-981B-136D02108D16}" srcOrd="0" destOrd="0" presId="urn:microsoft.com/office/officeart/2005/8/layout/orgChart1"/>
    <dgm:cxn modelId="{C5D0C6F8-097D-45CB-A2BB-B3E9A22F523D}" type="presOf" srcId="{50CB696D-5193-45C3-AF8B-F6044678B68A}" destId="{403D59CC-BD0A-4226-883D-0EFBC8AA8E71}" srcOrd="0" destOrd="0" presId="urn:microsoft.com/office/officeart/2005/8/layout/orgChart1"/>
    <dgm:cxn modelId="{65204B80-61DE-4364-ACFC-F566359C2D92}" type="presOf" srcId="{B4945C2E-D0A2-4DB7-9149-A98BE638786F}" destId="{4DD1AF0F-5A9B-4E47-89B0-05D1FA662894}" srcOrd="0" destOrd="0" presId="urn:microsoft.com/office/officeart/2005/8/layout/orgChart1"/>
    <dgm:cxn modelId="{91F00B25-7E68-4B01-AF89-221517EE1C73}" srcId="{42D77F33-A4DF-4651-8BC9-BCFC335CD9D5}" destId="{F08940FD-907A-4572-BE96-88D80AD09805}" srcOrd="1" destOrd="0" parTransId="{50CB696D-5193-45C3-AF8B-F6044678B68A}" sibTransId="{F637E7DB-1707-4F92-B76D-EF4ECFA7693A}"/>
    <dgm:cxn modelId="{98B65989-42AD-4AC5-BF2D-9C5F564DEA66}" srcId="{42D77F33-A4DF-4651-8BC9-BCFC335CD9D5}" destId="{B4945C2E-D0A2-4DB7-9149-A98BE638786F}" srcOrd="2" destOrd="0" parTransId="{9451CB24-6C9C-4ACF-9686-89F3C0FCFC76}" sibTransId="{D57F0925-F618-4535-ADA2-A04AC0F98F84}"/>
    <dgm:cxn modelId="{A9D54993-6418-45B1-9633-3CF43BAE3710}" type="presOf" srcId="{F08940FD-907A-4572-BE96-88D80AD09805}" destId="{642CEBEB-EA85-44AA-8BA6-628C21170C9B}" srcOrd="0" destOrd="0" presId="urn:microsoft.com/office/officeart/2005/8/layout/orgChart1"/>
    <dgm:cxn modelId="{B01DE399-A889-4504-82FE-8E212312DE18}" type="presOf" srcId="{F08940FD-907A-4572-BE96-88D80AD09805}" destId="{EE493F4A-F9B8-47E6-9386-F3932B691D50}" srcOrd="1" destOrd="0" presId="urn:microsoft.com/office/officeart/2005/8/layout/orgChart1"/>
    <dgm:cxn modelId="{7D758E48-B800-44E7-81D9-CA71E87B2C3B}" type="presOf" srcId="{42D77F33-A4DF-4651-8BC9-BCFC335CD9D5}" destId="{37C63C53-E18A-481A-A0C3-6EFC0ADEA545}" srcOrd="1" destOrd="0" presId="urn:microsoft.com/office/officeart/2005/8/layout/orgChart1"/>
    <dgm:cxn modelId="{3D0C4BE1-2129-4D99-8CC2-CAD5FE1A3631}" type="presOf" srcId="{42D77F33-A4DF-4651-8BC9-BCFC335CD9D5}" destId="{866A3452-A743-43E5-A37D-666E0976F7FA}" srcOrd="0" destOrd="0" presId="urn:microsoft.com/office/officeart/2005/8/layout/orgChart1"/>
    <dgm:cxn modelId="{D16717DC-3686-44C8-8374-9BF7CDDA1AB0}" type="presOf" srcId="{B4945C2E-D0A2-4DB7-9149-A98BE638786F}" destId="{E37A3790-624D-486B-BBED-210F82063432}" srcOrd="1" destOrd="0" presId="urn:microsoft.com/office/officeart/2005/8/layout/orgChart1"/>
    <dgm:cxn modelId="{3608923E-26E4-4699-B36C-6E9AEF7E4F46}" srcId="{42D77F33-A4DF-4651-8BC9-BCFC335CD9D5}" destId="{D25C663C-5C84-44EE-BE24-9A7011BB91C2}" srcOrd="0" destOrd="0" parTransId="{991BB1D4-8DBA-4248-A0F7-AF1A2C5D1422}" sibTransId="{E4732907-DB4D-4173-B0C9-9B9851B1042B}"/>
    <dgm:cxn modelId="{03A1AAAA-EBAB-4B71-93FE-691C2AB16D55}" type="presOf" srcId="{D25C663C-5C84-44EE-BE24-9A7011BB91C2}" destId="{06BD02AE-C314-445A-B911-72428B492DCA}" srcOrd="1" destOrd="0" presId="urn:microsoft.com/office/officeart/2005/8/layout/orgChart1"/>
    <dgm:cxn modelId="{5CC5B3B9-B89E-459F-9993-E9D43C8D2DC7}" srcId="{6F37C924-B696-4FF0-9434-6FA9A958858D}" destId="{42D77F33-A4DF-4651-8BC9-BCFC335CD9D5}" srcOrd="0" destOrd="0" parTransId="{BF857EAC-7C5C-43FF-A767-7E11727C82E1}" sibTransId="{F4809251-48E3-4D72-9BE4-0BBCEF70C4E7}"/>
    <dgm:cxn modelId="{36E321F1-3DF4-4C28-81C1-5E1D2087E552}" type="presParOf" srcId="{85EB9B92-C636-47DF-8CC7-499DEC5DA84E}" destId="{E6C20B51-8B21-4952-B249-6AECA2D2A9F6}" srcOrd="0" destOrd="0" presId="urn:microsoft.com/office/officeart/2005/8/layout/orgChart1"/>
    <dgm:cxn modelId="{17C4F40B-9838-49E7-8EED-B99F079012B0}" type="presParOf" srcId="{E6C20B51-8B21-4952-B249-6AECA2D2A9F6}" destId="{6BF50488-ACF8-4F97-95E7-4FB2ACC1A436}" srcOrd="0" destOrd="0" presId="urn:microsoft.com/office/officeart/2005/8/layout/orgChart1"/>
    <dgm:cxn modelId="{031D941D-4F9E-4EBB-8B29-39B079182710}" type="presParOf" srcId="{6BF50488-ACF8-4F97-95E7-4FB2ACC1A436}" destId="{866A3452-A743-43E5-A37D-666E0976F7FA}" srcOrd="0" destOrd="0" presId="urn:microsoft.com/office/officeart/2005/8/layout/orgChart1"/>
    <dgm:cxn modelId="{1358559F-381F-46E1-B9EB-0AC44DDB1956}" type="presParOf" srcId="{6BF50488-ACF8-4F97-95E7-4FB2ACC1A436}" destId="{37C63C53-E18A-481A-A0C3-6EFC0ADEA545}" srcOrd="1" destOrd="0" presId="urn:microsoft.com/office/officeart/2005/8/layout/orgChart1"/>
    <dgm:cxn modelId="{9DE850EA-F598-45F2-907F-1A6FD8062753}" type="presParOf" srcId="{E6C20B51-8B21-4952-B249-6AECA2D2A9F6}" destId="{390C35CB-CE88-4526-A2CB-14B45EDE0801}" srcOrd="1" destOrd="0" presId="urn:microsoft.com/office/officeart/2005/8/layout/orgChart1"/>
    <dgm:cxn modelId="{EEE424BA-7087-43AF-89B1-D38676EB0664}" type="presParOf" srcId="{390C35CB-CE88-4526-A2CB-14B45EDE0801}" destId="{95D5AAA2-7BA3-4791-90F1-8635DBADF351}" srcOrd="0" destOrd="0" presId="urn:microsoft.com/office/officeart/2005/8/layout/orgChart1"/>
    <dgm:cxn modelId="{D9570718-1199-49A0-B31D-8176A3324920}" type="presParOf" srcId="{390C35CB-CE88-4526-A2CB-14B45EDE0801}" destId="{517CAC22-94EA-4896-8CA7-7B8D4852A14B}" srcOrd="1" destOrd="0" presId="urn:microsoft.com/office/officeart/2005/8/layout/orgChart1"/>
    <dgm:cxn modelId="{C04808F3-C486-46E2-A900-245C2BF2E837}" type="presParOf" srcId="{517CAC22-94EA-4896-8CA7-7B8D4852A14B}" destId="{2105E0AF-18E0-47A9-B269-CF337B019EAD}" srcOrd="0" destOrd="0" presId="urn:microsoft.com/office/officeart/2005/8/layout/orgChart1"/>
    <dgm:cxn modelId="{8FA300AB-FB07-490A-A2B9-21B2EC342BEB}" type="presParOf" srcId="{2105E0AF-18E0-47A9-B269-CF337B019EAD}" destId="{4132416D-CF73-4E36-981B-136D02108D16}" srcOrd="0" destOrd="0" presId="urn:microsoft.com/office/officeart/2005/8/layout/orgChart1"/>
    <dgm:cxn modelId="{25BC540C-C3B7-4A3E-A4BE-3F3B36CEDB05}" type="presParOf" srcId="{2105E0AF-18E0-47A9-B269-CF337B019EAD}" destId="{06BD02AE-C314-445A-B911-72428B492DCA}" srcOrd="1" destOrd="0" presId="urn:microsoft.com/office/officeart/2005/8/layout/orgChart1"/>
    <dgm:cxn modelId="{B6306367-E5DC-471B-9825-E71268225A24}" type="presParOf" srcId="{517CAC22-94EA-4896-8CA7-7B8D4852A14B}" destId="{E153470B-4C99-4E17-97A2-70194D9DC744}" srcOrd="1" destOrd="0" presId="urn:microsoft.com/office/officeart/2005/8/layout/orgChart1"/>
    <dgm:cxn modelId="{0403BE29-4364-40E4-845E-41291596A055}" type="presParOf" srcId="{517CAC22-94EA-4896-8CA7-7B8D4852A14B}" destId="{5180F843-5A2E-4B66-824B-6A9D66C7D476}" srcOrd="2" destOrd="0" presId="urn:microsoft.com/office/officeart/2005/8/layout/orgChart1"/>
    <dgm:cxn modelId="{B45423B2-E4EF-48D8-AA24-4743FF7360E8}" type="presParOf" srcId="{390C35CB-CE88-4526-A2CB-14B45EDE0801}" destId="{403D59CC-BD0A-4226-883D-0EFBC8AA8E71}" srcOrd="2" destOrd="0" presId="urn:microsoft.com/office/officeart/2005/8/layout/orgChart1"/>
    <dgm:cxn modelId="{F1839A40-E29E-46C0-96BA-9598A66A0FA8}" type="presParOf" srcId="{390C35CB-CE88-4526-A2CB-14B45EDE0801}" destId="{DD9D4B25-BA8B-41CB-8411-EF6631F5B588}" srcOrd="3" destOrd="0" presId="urn:microsoft.com/office/officeart/2005/8/layout/orgChart1"/>
    <dgm:cxn modelId="{1D54A0CB-F53F-4F63-AF01-97D96E0D1B95}" type="presParOf" srcId="{DD9D4B25-BA8B-41CB-8411-EF6631F5B588}" destId="{1231233C-05BE-4EAF-AE6F-EE126F74D364}" srcOrd="0" destOrd="0" presId="urn:microsoft.com/office/officeart/2005/8/layout/orgChart1"/>
    <dgm:cxn modelId="{3FB3D187-3EA1-47A0-961F-A22C00749374}" type="presParOf" srcId="{1231233C-05BE-4EAF-AE6F-EE126F74D364}" destId="{642CEBEB-EA85-44AA-8BA6-628C21170C9B}" srcOrd="0" destOrd="0" presId="urn:microsoft.com/office/officeart/2005/8/layout/orgChart1"/>
    <dgm:cxn modelId="{3D2A2586-C350-4297-B115-C87BDA2FB288}" type="presParOf" srcId="{1231233C-05BE-4EAF-AE6F-EE126F74D364}" destId="{EE493F4A-F9B8-47E6-9386-F3932B691D50}" srcOrd="1" destOrd="0" presId="urn:microsoft.com/office/officeart/2005/8/layout/orgChart1"/>
    <dgm:cxn modelId="{60E4EEEB-FEB8-4144-9128-7C4AA3024B27}" type="presParOf" srcId="{DD9D4B25-BA8B-41CB-8411-EF6631F5B588}" destId="{F013FB64-89DA-416B-ADE5-095D1E7D82A8}" srcOrd="1" destOrd="0" presId="urn:microsoft.com/office/officeart/2005/8/layout/orgChart1"/>
    <dgm:cxn modelId="{7297C6DB-F537-4FD3-96E5-22AE506B4BF9}" type="presParOf" srcId="{DD9D4B25-BA8B-41CB-8411-EF6631F5B588}" destId="{9445A1F5-C7AC-4BE7-86F0-5C9BECCCCF71}" srcOrd="2" destOrd="0" presId="urn:microsoft.com/office/officeart/2005/8/layout/orgChart1"/>
    <dgm:cxn modelId="{7BFA4672-F151-40E4-A223-13CA1C35F26B}" type="presParOf" srcId="{390C35CB-CE88-4526-A2CB-14B45EDE0801}" destId="{028ED86A-4D10-43CC-B235-3BF861AA0881}" srcOrd="4" destOrd="0" presId="urn:microsoft.com/office/officeart/2005/8/layout/orgChart1"/>
    <dgm:cxn modelId="{957B4F71-B788-44D0-8590-56BE2ECACED5}" type="presParOf" srcId="{390C35CB-CE88-4526-A2CB-14B45EDE0801}" destId="{4B127756-0BD8-4A60-A162-685E17EC93C0}" srcOrd="5" destOrd="0" presId="urn:microsoft.com/office/officeart/2005/8/layout/orgChart1"/>
    <dgm:cxn modelId="{31375470-410E-4374-8436-D5ECEC1E6002}" type="presParOf" srcId="{4B127756-0BD8-4A60-A162-685E17EC93C0}" destId="{1DA86C83-C5A2-4EE0-9268-22AB146D35A1}" srcOrd="0" destOrd="0" presId="urn:microsoft.com/office/officeart/2005/8/layout/orgChart1"/>
    <dgm:cxn modelId="{2C1F6530-A25C-4C68-8CF8-0B2D12795DC0}" type="presParOf" srcId="{1DA86C83-C5A2-4EE0-9268-22AB146D35A1}" destId="{4DD1AF0F-5A9B-4E47-89B0-05D1FA662894}" srcOrd="0" destOrd="0" presId="urn:microsoft.com/office/officeart/2005/8/layout/orgChart1"/>
    <dgm:cxn modelId="{98709B52-85F4-43A3-9B4D-A75BDF465E5D}" type="presParOf" srcId="{1DA86C83-C5A2-4EE0-9268-22AB146D35A1}" destId="{E37A3790-624D-486B-BBED-210F82063432}" srcOrd="1" destOrd="0" presId="urn:microsoft.com/office/officeart/2005/8/layout/orgChart1"/>
    <dgm:cxn modelId="{DDC6EED5-6619-4F02-8A4A-86797C113340}" type="presParOf" srcId="{4B127756-0BD8-4A60-A162-685E17EC93C0}" destId="{4BAD36F4-6D9F-43C6-A91B-2E1E439ADCF9}" srcOrd="1" destOrd="0" presId="urn:microsoft.com/office/officeart/2005/8/layout/orgChart1"/>
    <dgm:cxn modelId="{18E9E706-67C9-4792-9BA0-3ACD3DD3C853}" type="presParOf" srcId="{4B127756-0BD8-4A60-A162-685E17EC93C0}" destId="{8CD7E73B-4B5C-4A8E-A5E8-4E047AFDF0CD}" srcOrd="2" destOrd="0" presId="urn:microsoft.com/office/officeart/2005/8/layout/orgChart1"/>
    <dgm:cxn modelId="{B2EDD0AB-1B8F-45B0-A714-B0EEE2CD5265}" type="presParOf" srcId="{E6C20B51-8B21-4952-B249-6AECA2D2A9F6}" destId="{A8C4E4CD-C8D2-46D1-8F5B-8DD7BE62484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AA6C9-3F23-4AAC-A69C-B0FC87C5DB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96FEE15-4679-4012-BD7F-1E426FE9579C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Джерело енергії </a:t>
          </a:r>
          <a:endParaRPr lang="ru-RU" b="1" dirty="0">
            <a:solidFill>
              <a:srgbClr val="FFFF00"/>
            </a:solidFill>
          </a:endParaRPr>
        </a:p>
      </dgm:t>
    </dgm:pt>
    <dgm:pt modelId="{F1958C2F-0825-4C55-84DC-9D4EA660BD59}" type="parTrans" cxnId="{610A39F0-2CE2-4751-9220-51DF910FBB2F}">
      <dgm:prSet/>
      <dgm:spPr/>
      <dgm:t>
        <a:bodyPr/>
        <a:lstStyle/>
        <a:p>
          <a:endParaRPr lang="ru-RU"/>
        </a:p>
      </dgm:t>
    </dgm:pt>
    <dgm:pt modelId="{1DBA9CB2-6BCD-4DBB-AD5E-535654B5DC35}" type="sibTrans" cxnId="{610A39F0-2CE2-4751-9220-51DF910FBB2F}">
      <dgm:prSet/>
      <dgm:spPr/>
      <dgm:t>
        <a:bodyPr/>
        <a:lstStyle/>
        <a:p>
          <a:endParaRPr lang="ru-RU"/>
        </a:p>
      </dgm:t>
    </dgm:pt>
    <dgm:pt modelId="{73DC5026-0839-49DF-B69B-4B9A46B56CFB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Забезпечення обміну речовин</a:t>
          </a:r>
          <a:endParaRPr lang="ru-RU" b="1" dirty="0">
            <a:solidFill>
              <a:srgbClr val="FFFF00"/>
            </a:solidFill>
          </a:endParaRPr>
        </a:p>
      </dgm:t>
    </dgm:pt>
    <dgm:pt modelId="{A82F1819-E8DD-46E6-A677-2ECF061EADD4}" type="parTrans" cxnId="{8B87E9D7-752A-4D8B-A48F-E0057C93BAFD}">
      <dgm:prSet/>
      <dgm:spPr/>
      <dgm:t>
        <a:bodyPr/>
        <a:lstStyle/>
        <a:p>
          <a:endParaRPr lang="ru-RU"/>
        </a:p>
      </dgm:t>
    </dgm:pt>
    <dgm:pt modelId="{CFF10A2A-08ED-4FDE-8A6A-0B51DE6047DF}" type="sibTrans" cxnId="{8B87E9D7-752A-4D8B-A48F-E0057C93BAFD}">
      <dgm:prSet/>
      <dgm:spPr/>
      <dgm:t>
        <a:bodyPr/>
        <a:lstStyle/>
        <a:p>
          <a:endParaRPr lang="ru-RU"/>
        </a:p>
      </dgm:t>
    </dgm:pt>
    <dgm:pt modelId="{D70EB932-5D58-42AE-A9FC-B89E201EA99C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Тонус НС, пластична функція</a:t>
          </a:r>
          <a:endParaRPr lang="ru-RU" b="1" dirty="0">
            <a:solidFill>
              <a:srgbClr val="FFFF00"/>
            </a:solidFill>
          </a:endParaRPr>
        </a:p>
      </dgm:t>
    </dgm:pt>
    <dgm:pt modelId="{46D21846-EE17-4E0A-B2FD-C671292BFE30}" type="parTrans" cxnId="{0A84ECA5-BFA5-4F56-B50F-9E8D210742FE}">
      <dgm:prSet/>
      <dgm:spPr/>
      <dgm:t>
        <a:bodyPr/>
        <a:lstStyle/>
        <a:p>
          <a:endParaRPr lang="ru-RU"/>
        </a:p>
      </dgm:t>
    </dgm:pt>
    <dgm:pt modelId="{412BBC45-55B0-470F-A1CA-13F03E829609}" type="sibTrans" cxnId="{0A84ECA5-BFA5-4F56-B50F-9E8D210742FE}">
      <dgm:prSet/>
      <dgm:spPr/>
      <dgm:t>
        <a:bodyPr/>
        <a:lstStyle/>
        <a:p>
          <a:endParaRPr lang="ru-RU"/>
        </a:p>
      </dgm:t>
    </dgm:pt>
    <dgm:pt modelId="{5BED2673-404C-4C11-B409-E0BAA5FF29C9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Розумова діяльність</a:t>
          </a:r>
          <a:endParaRPr lang="ru-RU" b="1" dirty="0">
            <a:solidFill>
              <a:srgbClr val="FFFF00"/>
            </a:solidFill>
          </a:endParaRPr>
        </a:p>
      </dgm:t>
    </dgm:pt>
    <dgm:pt modelId="{49BE3B32-6818-4CC5-834B-D4492413B438}" type="parTrans" cxnId="{CD0178EC-D5F2-4C8A-9C1B-DC86837BBBA6}">
      <dgm:prSet/>
      <dgm:spPr/>
      <dgm:t>
        <a:bodyPr/>
        <a:lstStyle/>
        <a:p>
          <a:endParaRPr lang="ru-RU"/>
        </a:p>
      </dgm:t>
    </dgm:pt>
    <dgm:pt modelId="{84300174-CF42-4651-A8F9-494A0245A735}" type="sibTrans" cxnId="{CD0178EC-D5F2-4C8A-9C1B-DC86837BBBA6}">
      <dgm:prSet/>
      <dgm:spPr/>
      <dgm:t>
        <a:bodyPr/>
        <a:lstStyle/>
        <a:p>
          <a:endParaRPr lang="ru-RU"/>
        </a:p>
      </dgm:t>
    </dgm:pt>
    <dgm:pt modelId="{533BB31F-8778-4B8B-9B58-A461ECD8E9E9}" type="pres">
      <dgm:prSet presAssocID="{6F5AA6C9-3F23-4AAC-A69C-B0FC87C5DB61}" presName="linearFlow" presStyleCnt="0">
        <dgm:presLayoutVars>
          <dgm:dir/>
          <dgm:resizeHandles val="exact"/>
        </dgm:presLayoutVars>
      </dgm:prSet>
      <dgm:spPr/>
    </dgm:pt>
    <dgm:pt modelId="{5DD106C8-2AE4-431C-85F0-6B21AC387204}" type="pres">
      <dgm:prSet presAssocID="{596FEE15-4679-4012-BD7F-1E426FE9579C}" presName="composite" presStyleCnt="0"/>
      <dgm:spPr/>
    </dgm:pt>
    <dgm:pt modelId="{9D566CDA-E9BB-469F-BA1E-1939B1048297}" type="pres">
      <dgm:prSet presAssocID="{596FEE15-4679-4012-BD7F-1E426FE9579C}" presName="imgShp" presStyleLbl="fgImgPlace1" presStyleIdx="0" presStyleCnt="4" custScaleX="183676" custLinFactNeighborX="1817" custLinFactNeighborY="-59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BD896D-A84C-4561-8694-9790EB6FFF85}" type="pres">
      <dgm:prSet presAssocID="{596FEE15-4679-4012-BD7F-1E426FE9579C}" presName="txShp" presStyleLbl="node1" presStyleIdx="0" presStyleCnt="4" custScaleX="98514" custLinFactNeighborX="1584" custLinFactNeighborY="-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79D20-FFA1-4501-BE31-41FB38E3518B}" type="pres">
      <dgm:prSet presAssocID="{1DBA9CB2-6BCD-4DBB-AD5E-535654B5DC35}" presName="spacing" presStyleCnt="0"/>
      <dgm:spPr/>
    </dgm:pt>
    <dgm:pt modelId="{997B4620-CACA-4028-97C8-82264CEA1DC0}" type="pres">
      <dgm:prSet presAssocID="{73DC5026-0839-49DF-B69B-4B9A46B56CFB}" presName="composite" presStyleCnt="0"/>
      <dgm:spPr/>
    </dgm:pt>
    <dgm:pt modelId="{2FF66A47-3941-4125-8780-A5FFA4046AE4}" type="pres">
      <dgm:prSet presAssocID="{73DC5026-0839-49DF-B69B-4B9A46B56CFB}" presName="imgShp" presStyleLbl="fgImgPlace1" presStyleIdx="1" presStyleCnt="4" custScaleX="1890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A4FEDB-475B-49DF-B789-1D90333135C6}" type="pres">
      <dgm:prSet presAssocID="{73DC5026-0839-49DF-B69B-4B9A46B56CF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991FB-DFE5-4466-812A-BECF5A1E12DC}" type="pres">
      <dgm:prSet presAssocID="{CFF10A2A-08ED-4FDE-8A6A-0B51DE6047DF}" presName="spacing" presStyleCnt="0"/>
      <dgm:spPr/>
    </dgm:pt>
    <dgm:pt modelId="{D553D485-D50E-4086-9B47-3F11BE75D055}" type="pres">
      <dgm:prSet presAssocID="{D70EB932-5D58-42AE-A9FC-B89E201EA99C}" presName="composite" presStyleCnt="0"/>
      <dgm:spPr/>
    </dgm:pt>
    <dgm:pt modelId="{2C81DC1A-29E2-475E-9768-C77A88BCC182}" type="pres">
      <dgm:prSet presAssocID="{D70EB932-5D58-42AE-A9FC-B89E201EA99C}" presName="imgShp" presStyleLbl="fgImgPlace1" presStyleIdx="2" presStyleCnt="4" custScaleX="1890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0AA561-2787-425E-B5D4-19795184A59D}" type="pres">
      <dgm:prSet presAssocID="{D70EB932-5D58-42AE-A9FC-B89E201EA99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C7826-BAE4-408D-89CB-D6D4CE866D96}" type="pres">
      <dgm:prSet presAssocID="{412BBC45-55B0-470F-A1CA-13F03E829609}" presName="spacing" presStyleCnt="0"/>
      <dgm:spPr/>
    </dgm:pt>
    <dgm:pt modelId="{5849F411-EE25-47B1-8444-0E21D5E51D71}" type="pres">
      <dgm:prSet presAssocID="{5BED2673-404C-4C11-B409-E0BAA5FF29C9}" presName="composite" presStyleCnt="0"/>
      <dgm:spPr/>
    </dgm:pt>
    <dgm:pt modelId="{63ABE2DC-3F02-46C7-800F-C6A6E9A21D71}" type="pres">
      <dgm:prSet presAssocID="{5BED2673-404C-4C11-B409-E0BAA5FF29C9}" presName="imgShp" presStyleLbl="fgImgPlace1" presStyleIdx="3" presStyleCnt="4" custScaleX="207171" custLinFactNeighborX="3930" custLinFactNeighborY="-28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B110660-D0E9-428A-A6BC-2ED28038C163}" type="pres">
      <dgm:prSet presAssocID="{5BED2673-404C-4C11-B409-E0BAA5FF29C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A39F0-2CE2-4751-9220-51DF910FBB2F}" srcId="{6F5AA6C9-3F23-4AAC-A69C-B0FC87C5DB61}" destId="{596FEE15-4679-4012-BD7F-1E426FE9579C}" srcOrd="0" destOrd="0" parTransId="{F1958C2F-0825-4C55-84DC-9D4EA660BD59}" sibTransId="{1DBA9CB2-6BCD-4DBB-AD5E-535654B5DC35}"/>
    <dgm:cxn modelId="{B4B89D75-6B66-42DF-85E1-E8874981B9E6}" type="presOf" srcId="{73DC5026-0839-49DF-B69B-4B9A46B56CFB}" destId="{AAA4FEDB-475B-49DF-B789-1D90333135C6}" srcOrd="0" destOrd="0" presId="urn:microsoft.com/office/officeart/2005/8/layout/vList3"/>
    <dgm:cxn modelId="{0A84ECA5-BFA5-4F56-B50F-9E8D210742FE}" srcId="{6F5AA6C9-3F23-4AAC-A69C-B0FC87C5DB61}" destId="{D70EB932-5D58-42AE-A9FC-B89E201EA99C}" srcOrd="2" destOrd="0" parTransId="{46D21846-EE17-4E0A-B2FD-C671292BFE30}" sibTransId="{412BBC45-55B0-470F-A1CA-13F03E829609}"/>
    <dgm:cxn modelId="{CD0178EC-D5F2-4C8A-9C1B-DC86837BBBA6}" srcId="{6F5AA6C9-3F23-4AAC-A69C-B0FC87C5DB61}" destId="{5BED2673-404C-4C11-B409-E0BAA5FF29C9}" srcOrd="3" destOrd="0" parTransId="{49BE3B32-6818-4CC5-834B-D4492413B438}" sibTransId="{84300174-CF42-4651-A8F9-494A0245A735}"/>
    <dgm:cxn modelId="{8B87E9D7-752A-4D8B-A48F-E0057C93BAFD}" srcId="{6F5AA6C9-3F23-4AAC-A69C-B0FC87C5DB61}" destId="{73DC5026-0839-49DF-B69B-4B9A46B56CFB}" srcOrd="1" destOrd="0" parTransId="{A82F1819-E8DD-46E6-A677-2ECF061EADD4}" sibTransId="{CFF10A2A-08ED-4FDE-8A6A-0B51DE6047DF}"/>
    <dgm:cxn modelId="{3D209A31-D757-4D1F-9D88-6655911CE959}" type="presOf" srcId="{6F5AA6C9-3F23-4AAC-A69C-B0FC87C5DB61}" destId="{533BB31F-8778-4B8B-9B58-A461ECD8E9E9}" srcOrd="0" destOrd="0" presId="urn:microsoft.com/office/officeart/2005/8/layout/vList3"/>
    <dgm:cxn modelId="{576163A4-C0D6-4520-B961-8E8E72524A0C}" type="presOf" srcId="{596FEE15-4679-4012-BD7F-1E426FE9579C}" destId="{37BD896D-A84C-4561-8694-9790EB6FFF85}" srcOrd="0" destOrd="0" presId="urn:microsoft.com/office/officeart/2005/8/layout/vList3"/>
    <dgm:cxn modelId="{1A48B174-A78D-4BC2-BF64-EAF9E7BE97B8}" type="presOf" srcId="{5BED2673-404C-4C11-B409-E0BAA5FF29C9}" destId="{0B110660-D0E9-428A-A6BC-2ED28038C163}" srcOrd="0" destOrd="0" presId="urn:microsoft.com/office/officeart/2005/8/layout/vList3"/>
    <dgm:cxn modelId="{2712F459-CC55-42C7-9E92-F3274A10393B}" type="presOf" srcId="{D70EB932-5D58-42AE-A9FC-B89E201EA99C}" destId="{A90AA561-2787-425E-B5D4-19795184A59D}" srcOrd="0" destOrd="0" presId="urn:microsoft.com/office/officeart/2005/8/layout/vList3"/>
    <dgm:cxn modelId="{DAEFFCB3-DD18-4AFA-8F76-95893CBB76E3}" type="presParOf" srcId="{533BB31F-8778-4B8B-9B58-A461ECD8E9E9}" destId="{5DD106C8-2AE4-431C-85F0-6B21AC387204}" srcOrd="0" destOrd="0" presId="urn:microsoft.com/office/officeart/2005/8/layout/vList3"/>
    <dgm:cxn modelId="{AADCA72C-03F9-4E09-A403-83407AEBBD42}" type="presParOf" srcId="{5DD106C8-2AE4-431C-85F0-6B21AC387204}" destId="{9D566CDA-E9BB-469F-BA1E-1939B1048297}" srcOrd="0" destOrd="0" presId="urn:microsoft.com/office/officeart/2005/8/layout/vList3"/>
    <dgm:cxn modelId="{C9BC084C-203F-4A31-A227-2988DCF560FC}" type="presParOf" srcId="{5DD106C8-2AE4-431C-85F0-6B21AC387204}" destId="{37BD896D-A84C-4561-8694-9790EB6FFF85}" srcOrd="1" destOrd="0" presId="urn:microsoft.com/office/officeart/2005/8/layout/vList3"/>
    <dgm:cxn modelId="{13EFC795-9B28-4659-A316-18AA8CFD5BD0}" type="presParOf" srcId="{533BB31F-8778-4B8B-9B58-A461ECD8E9E9}" destId="{BB779D20-FFA1-4501-BE31-41FB38E3518B}" srcOrd="1" destOrd="0" presId="urn:microsoft.com/office/officeart/2005/8/layout/vList3"/>
    <dgm:cxn modelId="{BE24C290-A4C6-4A6A-BB20-F3310D2D9088}" type="presParOf" srcId="{533BB31F-8778-4B8B-9B58-A461ECD8E9E9}" destId="{997B4620-CACA-4028-97C8-82264CEA1DC0}" srcOrd="2" destOrd="0" presId="urn:microsoft.com/office/officeart/2005/8/layout/vList3"/>
    <dgm:cxn modelId="{E310CCB2-9BF8-408B-B059-E2622A36BC4E}" type="presParOf" srcId="{997B4620-CACA-4028-97C8-82264CEA1DC0}" destId="{2FF66A47-3941-4125-8780-A5FFA4046AE4}" srcOrd="0" destOrd="0" presId="urn:microsoft.com/office/officeart/2005/8/layout/vList3"/>
    <dgm:cxn modelId="{2B4761F2-13DE-49C7-A307-8A064817D99E}" type="presParOf" srcId="{997B4620-CACA-4028-97C8-82264CEA1DC0}" destId="{AAA4FEDB-475B-49DF-B789-1D90333135C6}" srcOrd="1" destOrd="0" presId="urn:microsoft.com/office/officeart/2005/8/layout/vList3"/>
    <dgm:cxn modelId="{BF951777-2CAC-4FED-AA87-4170553DF158}" type="presParOf" srcId="{533BB31F-8778-4B8B-9B58-A461ECD8E9E9}" destId="{508991FB-DFE5-4466-812A-BECF5A1E12DC}" srcOrd="3" destOrd="0" presId="urn:microsoft.com/office/officeart/2005/8/layout/vList3"/>
    <dgm:cxn modelId="{6D7E1508-2677-4888-915D-9D0EA7E8A635}" type="presParOf" srcId="{533BB31F-8778-4B8B-9B58-A461ECD8E9E9}" destId="{D553D485-D50E-4086-9B47-3F11BE75D055}" srcOrd="4" destOrd="0" presId="urn:microsoft.com/office/officeart/2005/8/layout/vList3"/>
    <dgm:cxn modelId="{166964C9-0BC5-4663-8B80-BB686D6354DB}" type="presParOf" srcId="{D553D485-D50E-4086-9B47-3F11BE75D055}" destId="{2C81DC1A-29E2-475E-9768-C77A88BCC182}" srcOrd="0" destOrd="0" presId="urn:microsoft.com/office/officeart/2005/8/layout/vList3"/>
    <dgm:cxn modelId="{B40B2FE9-347D-4907-9C05-6347464A5035}" type="presParOf" srcId="{D553D485-D50E-4086-9B47-3F11BE75D055}" destId="{A90AA561-2787-425E-B5D4-19795184A59D}" srcOrd="1" destOrd="0" presId="urn:microsoft.com/office/officeart/2005/8/layout/vList3"/>
    <dgm:cxn modelId="{FF9C077D-DA37-4B76-97EE-61D6F25FDDBB}" type="presParOf" srcId="{533BB31F-8778-4B8B-9B58-A461ECD8E9E9}" destId="{BCAC7826-BAE4-408D-89CB-D6D4CE866D96}" srcOrd="5" destOrd="0" presId="urn:microsoft.com/office/officeart/2005/8/layout/vList3"/>
    <dgm:cxn modelId="{CE52CFA7-052A-4BA8-8039-894A7261F0D0}" type="presParOf" srcId="{533BB31F-8778-4B8B-9B58-A461ECD8E9E9}" destId="{5849F411-EE25-47B1-8444-0E21D5E51D71}" srcOrd="6" destOrd="0" presId="urn:microsoft.com/office/officeart/2005/8/layout/vList3"/>
    <dgm:cxn modelId="{30A6AFC9-201E-4BC2-A002-F12D991EB4E5}" type="presParOf" srcId="{5849F411-EE25-47B1-8444-0E21D5E51D71}" destId="{63ABE2DC-3F02-46C7-800F-C6A6E9A21D71}" srcOrd="0" destOrd="0" presId="urn:microsoft.com/office/officeart/2005/8/layout/vList3"/>
    <dgm:cxn modelId="{15DA029B-6320-4E95-AA1B-A73B69525B40}" type="presParOf" srcId="{5849F411-EE25-47B1-8444-0E21D5E51D71}" destId="{0B110660-D0E9-428A-A6BC-2ED28038C163}" srcOrd="1" destOrd="0" presId="urn:microsoft.com/office/officeart/2005/8/layout/vList3"/>
  </dgm:cxnLst>
  <dgm:bg>
    <a:solidFill>
      <a:schemeClr val="accent2">
        <a:lumMod val="60000"/>
        <a:lumOff val="40000"/>
      </a:schemeClr>
    </a:solidFill>
  </dgm:bg>
  <dgm:whole>
    <a:ln w="57150">
      <a:solidFill>
        <a:schemeClr val="tx1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6B490-55C6-4CB6-9A4C-E446E38328ED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102000-F53E-4607-A3E6-DC2AD1AE00F1}">
      <dgm:prSet phldrT="[Текст]"/>
      <dgm:spPr>
        <a:ln w="28575"/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Чому речовини називаються вуглеводами?</a:t>
          </a:r>
          <a:endParaRPr lang="ru-RU" b="1" dirty="0">
            <a:solidFill>
              <a:schemeClr val="tx1"/>
            </a:solidFill>
          </a:endParaRPr>
        </a:p>
      </dgm:t>
    </dgm:pt>
    <dgm:pt modelId="{5D54F79B-55B2-4FC5-AC01-158CF0315514}" type="parTrans" cxnId="{85817D20-05D1-40DE-B7AD-E8E1DFE4AB56}">
      <dgm:prSet/>
      <dgm:spPr/>
      <dgm:t>
        <a:bodyPr/>
        <a:lstStyle/>
        <a:p>
          <a:endParaRPr lang="ru-RU"/>
        </a:p>
      </dgm:t>
    </dgm:pt>
    <dgm:pt modelId="{9B6090B1-B81E-486C-A401-C9B532C3C2DF}" type="sibTrans" cxnId="{85817D20-05D1-40DE-B7AD-E8E1DFE4AB56}">
      <dgm:prSet/>
      <dgm:spPr/>
      <dgm:t>
        <a:bodyPr/>
        <a:lstStyle/>
        <a:p>
          <a:endParaRPr lang="ru-RU"/>
        </a:p>
      </dgm:t>
    </dgm:pt>
    <dgm:pt modelId="{3B69C420-B3E0-4A36-97BF-E07888753E41}">
      <dgm:prSet phldrT="[Текст]" custT="1"/>
      <dgm:spPr>
        <a:ln w="28575"/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Як класифікують вуглеводи?</a:t>
          </a:r>
          <a:endParaRPr lang="ru-RU" sz="2400" b="1" dirty="0">
            <a:solidFill>
              <a:schemeClr val="tx1"/>
            </a:solidFill>
          </a:endParaRPr>
        </a:p>
      </dgm:t>
    </dgm:pt>
    <dgm:pt modelId="{7EB98977-0FC7-4DAF-9818-C29BC645E301}" type="parTrans" cxnId="{78633E5E-1CD4-4F77-8BBF-F79FBB0ADAB0}">
      <dgm:prSet/>
      <dgm:spPr/>
      <dgm:t>
        <a:bodyPr/>
        <a:lstStyle/>
        <a:p>
          <a:endParaRPr lang="ru-RU"/>
        </a:p>
      </dgm:t>
    </dgm:pt>
    <dgm:pt modelId="{F821255F-96ED-4317-9D9C-0F340A729098}" type="sibTrans" cxnId="{78633E5E-1CD4-4F77-8BBF-F79FBB0ADAB0}">
      <dgm:prSet/>
      <dgm:spPr/>
      <dgm:t>
        <a:bodyPr/>
        <a:lstStyle/>
        <a:p>
          <a:endParaRPr lang="ru-RU"/>
        </a:p>
      </dgm:t>
    </dgm:pt>
    <dgm:pt modelId="{DD50EE03-3897-463D-90F7-9FFF911E104B}">
      <dgm:prSet phldrT="[Текст]"/>
      <dgm:spPr>
        <a:ln w="28575"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Формула глюкози? Сахарози?</a:t>
          </a:r>
          <a:endParaRPr lang="ru-RU" b="1" dirty="0">
            <a:solidFill>
              <a:schemeClr val="tx1"/>
            </a:solidFill>
          </a:endParaRPr>
        </a:p>
      </dgm:t>
    </dgm:pt>
    <dgm:pt modelId="{0D244B38-2F0A-45F4-81AC-B5F9078B76FB}" type="parTrans" cxnId="{72BD47DB-BC1C-4485-9409-E6741BB58984}">
      <dgm:prSet/>
      <dgm:spPr/>
      <dgm:t>
        <a:bodyPr/>
        <a:lstStyle/>
        <a:p>
          <a:endParaRPr lang="ru-RU"/>
        </a:p>
      </dgm:t>
    </dgm:pt>
    <dgm:pt modelId="{342E9FC4-916A-41EC-9DE4-EE905A0FD949}" type="sibTrans" cxnId="{72BD47DB-BC1C-4485-9409-E6741BB58984}">
      <dgm:prSet/>
      <dgm:spPr/>
      <dgm:t>
        <a:bodyPr/>
        <a:lstStyle/>
        <a:p>
          <a:endParaRPr lang="ru-RU"/>
        </a:p>
      </dgm:t>
    </dgm:pt>
    <dgm:pt modelId="{BC96861B-38AA-4B11-B08F-D48B9B43DE85}">
      <dgm:prSet phldrT="[Текст]" custT="1"/>
      <dgm:spPr>
        <a:ln w="38100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chemeClr val="tx1"/>
              </a:solidFill>
            </a:rPr>
            <a:t>Молекулярна формула крохмалю?</a:t>
          </a:r>
          <a:endParaRPr lang="ru-RU" sz="2400" b="1" dirty="0" smtClean="0">
            <a:solidFill>
              <a:schemeClr val="tx1"/>
            </a:solidFill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dirty="0"/>
        </a:p>
      </dgm:t>
    </dgm:pt>
    <dgm:pt modelId="{C6123F3D-49E3-4D45-B1C0-F3CB1A0D9EDC}" type="parTrans" cxnId="{E5860A1E-E48E-433D-A7B5-95901E9A42B6}">
      <dgm:prSet/>
      <dgm:spPr/>
      <dgm:t>
        <a:bodyPr/>
        <a:lstStyle/>
        <a:p>
          <a:endParaRPr lang="ru-RU"/>
        </a:p>
      </dgm:t>
    </dgm:pt>
    <dgm:pt modelId="{2EB97859-D705-4B37-AF79-538878F5AB98}" type="sibTrans" cxnId="{E5860A1E-E48E-433D-A7B5-95901E9A42B6}">
      <dgm:prSet/>
      <dgm:spPr/>
      <dgm:t>
        <a:bodyPr/>
        <a:lstStyle/>
        <a:p>
          <a:endParaRPr lang="ru-RU"/>
        </a:p>
      </dgm:t>
    </dgm:pt>
    <dgm:pt modelId="{F08912AD-5E40-4075-AAAA-3018262C68B9}">
      <dgm:prSet phldrT="[Текст]" custT="1"/>
      <dgm:spPr>
        <a:ln w="28575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b="1" dirty="0" smtClean="0">
              <a:solidFill>
                <a:schemeClr val="tx1"/>
              </a:solidFill>
            </a:rPr>
            <a:t>Відмінності в будові крохмалю та целюлози</a:t>
          </a:r>
          <a:endParaRPr lang="ru-RU" sz="2300" b="1" dirty="0" smtClean="0">
            <a:solidFill>
              <a:schemeClr val="tx1"/>
            </a:solidFill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</dgm:t>
    </dgm:pt>
    <dgm:pt modelId="{480F396D-CC9F-474D-AB69-7DBC7A4E93D2}" type="parTrans" cxnId="{9881E15A-730D-4004-A868-C44D9E987063}">
      <dgm:prSet/>
      <dgm:spPr/>
      <dgm:t>
        <a:bodyPr/>
        <a:lstStyle/>
        <a:p>
          <a:endParaRPr lang="ru-RU"/>
        </a:p>
      </dgm:t>
    </dgm:pt>
    <dgm:pt modelId="{649E788F-2324-4A2B-9AA5-C83CA26A09B4}" type="sibTrans" cxnId="{9881E15A-730D-4004-A868-C44D9E987063}">
      <dgm:prSet/>
      <dgm:spPr/>
      <dgm:t>
        <a:bodyPr/>
        <a:lstStyle/>
        <a:p>
          <a:endParaRPr lang="ru-RU"/>
        </a:p>
      </dgm:t>
    </dgm:pt>
    <dgm:pt modelId="{61B6853A-F654-41EC-996C-2B7C04BB1054}" type="pres">
      <dgm:prSet presAssocID="{A556B490-55C6-4CB6-9A4C-E446E38328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70C64-47D3-42C5-98B8-1468887A0856}" type="pres">
      <dgm:prSet presAssocID="{46102000-F53E-4607-A3E6-DC2AD1AE00F1}" presName="node" presStyleLbl="node1" presStyleIdx="0" presStyleCnt="5" custScaleY="124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A8E0D-65CF-42CD-BBA1-1AA2085E83BD}" type="pres">
      <dgm:prSet presAssocID="{9B6090B1-B81E-486C-A401-C9B532C3C2D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565E87D-123A-457E-A17C-35595F15E002}" type="pres">
      <dgm:prSet presAssocID="{9B6090B1-B81E-486C-A401-C9B532C3C2D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B23F1E5-D175-47F2-A770-02B3602C70B7}" type="pres">
      <dgm:prSet presAssocID="{3B69C420-B3E0-4A36-97BF-E07888753E41}" presName="node" presStyleLbl="node1" presStyleIdx="1" presStyleCnt="5" custScaleY="11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9B4F0-50EE-4F40-B5B0-0CB1639EF130}" type="pres">
      <dgm:prSet presAssocID="{F821255F-96ED-4317-9D9C-0F340A72909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BDC1A1C-964A-4F66-B6DC-1EF1286A7B6B}" type="pres">
      <dgm:prSet presAssocID="{F821255F-96ED-4317-9D9C-0F340A72909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0E221E4-DFA0-4789-983C-165E28F3222B}" type="pres">
      <dgm:prSet presAssocID="{DD50EE03-3897-463D-90F7-9FFF911E104B}" presName="node" presStyleLbl="node1" presStyleIdx="2" presStyleCnt="5" custScaleY="11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1CEAD-771F-467A-BA6F-F84F70E04E0D}" type="pres">
      <dgm:prSet presAssocID="{342E9FC4-916A-41EC-9DE4-EE905A0FD94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0C02D83-7171-455E-A805-4393C3D238E0}" type="pres">
      <dgm:prSet presAssocID="{342E9FC4-916A-41EC-9DE4-EE905A0FD94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56B0F01-4560-4079-BF76-0D382298CC83}" type="pres">
      <dgm:prSet presAssocID="{BC96861B-38AA-4B11-B08F-D48B9B43DE85}" presName="node" presStyleLbl="node1" presStyleIdx="3" presStyleCnt="5" custScaleY="12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2C2DF-25E4-48A2-BBD0-D59EBA9B3592}" type="pres">
      <dgm:prSet presAssocID="{2EB97859-D705-4B37-AF79-538878F5AB9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B043374-6050-4B65-9CA9-1984516CF9B1}" type="pres">
      <dgm:prSet presAssocID="{2EB97859-D705-4B37-AF79-538878F5AB9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83DDA3C-E11F-42F7-8E2C-3D2FE0E29C01}" type="pres">
      <dgm:prSet presAssocID="{F08912AD-5E40-4075-AAAA-3018262C68B9}" presName="node" presStyleLbl="node1" presStyleIdx="4" presStyleCnt="5" custScaleY="121149" custLinFactNeighborX="-756" custLinFactNeighborY="1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824EA-077C-4849-BCFD-58F7D1EF3784}" type="presOf" srcId="{9B6090B1-B81E-486C-A401-C9B532C3C2DF}" destId="{41FA8E0D-65CF-42CD-BBA1-1AA2085E83BD}" srcOrd="0" destOrd="0" presId="urn:microsoft.com/office/officeart/2005/8/layout/process5"/>
    <dgm:cxn modelId="{9881E15A-730D-4004-A868-C44D9E987063}" srcId="{A556B490-55C6-4CB6-9A4C-E446E38328ED}" destId="{F08912AD-5E40-4075-AAAA-3018262C68B9}" srcOrd="4" destOrd="0" parTransId="{480F396D-CC9F-474D-AB69-7DBC7A4E93D2}" sibTransId="{649E788F-2324-4A2B-9AA5-C83CA26A09B4}"/>
    <dgm:cxn modelId="{F8759D42-CCF6-48E9-85A8-A48A915FAEB4}" type="presOf" srcId="{2EB97859-D705-4B37-AF79-538878F5AB98}" destId="{9AE2C2DF-25E4-48A2-BBD0-D59EBA9B3592}" srcOrd="0" destOrd="0" presId="urn:microsoft.com/office/officeart/2005/8/layout/process5"/>
    <dgm:cxn modelId="{A99139BA-CC35-4B55-8C67-5ED5FB5B660F}" type="presOf" srcId="{342E9FC4-916A-41EC-9DE4-EE905A0FD949}" destId="{52A1CEAD-771F-467A-BA6F-F84F70E04E0D}" srcOrd="0" destOrd="0" presId="urn:microsoft.com/office/officeart/2005/8/layout/process5"/>
    <dgm:cxn modelId="{DA211726-845D-4CA4-8CED-C1217675CD19}" type="presOf" srcId="{9B6090B1-B81E-486C-A401-C9B532C3C2DF}" destId="{5565E87D-123A-457E-A17C-35595F15E002}" srcOrd="1" destOrd="0" presId="urn:microsoft.com/office/officeart/2005/8/layout/process5"/>
    <dgm:cxn modelId="{72BD47DB-BC1C-4485-9409-E6741BB58984}" srcId="{A556B490-55C6-4CB6-9A4C-E446E38328ED}" destId="{DD50EE03-3897-463D-90F7-9FFF911E104B}" srcOrd="2" destOrd="0" parTransId="{0D244B38-2F0A-45F4-81AC-B5F9078B76FB}" sibTransId="{342E9FC4-916A-41EC-9DE4-EE905A0FD949}"/>
    <dgm:cxn modelId="{2E55D178-395D-4695-BE36-6CB3BA5B1E22}" type="presOf" srcId="{46102000-F53E-4607-A3E6-DC2AD1AE00F1}" destId="{D8E70C64-47D3-42C5-98B8-1468887A0856}" srcOrd="0" destOrd="0" presId="urn:microsoft.com/office/officeart/2005/8/layout/process5"/>
    <dgm:cxn modelId="{03C801A2-0002-4AA0-9D51-666B2EC4C2E3}" type="presOf" srcId="{A556B490-55C6-4CB6-9A4C-E446E38328ED}" destId="{61B6853A-F654-41EC-996C-2B7C04BB1054}" srcOrd="0" destOrd="0" presId="urn:microsoft.com/office/officeart/2005/8/layout/process5"/>
    <dgm:cxn modelId="{C97536DA-8C97-4B9B-8597-043725AAC708}" type="presOf" srcId="{F821255F-96ED-4317-9D9C-0F340A729098}" destId="{BA69B4F0-50EE-4F40-B5B0-0CB1639EF130}" srcOrd="0" destOrd="0" presId="urn:microsoft.com/office/officeart/2005/8/layout/process5"/>
    <dgm:cxn modelId="{E5860A1E-E48E-433D-A7B5-95901E9A42B6}" srcId="{A556B490-55C6-4CB6-9A4C-E446E38328ED}" destId="{BC96861B-38AA-4B11-B08F-D48B9B43DE85}" srcOrd="3" destOrd="0" parTransId="{C6123F3D-49E3-4D45-B1C0-F3CB1A0D9EDC}" sibTransId="{2EB97859-D705-4B37-AF79-538878F5AB98}"/>
    <dgm:cxn modelId="{A9A681D4-6361-4553-A2A7-E81976833797}" type="presOf" srcId="{2EB97859-D705-4B37-AF79-538878F5AB98}" destId="{FB043374-6050-4B65-9CA9-1984516CF9B1}" srcOrd="1" destOrd="0" presId="urn:microsoft.com/office/officeart/2005/8/layout/process5"/>
    <dgm:cxn modelId="{D20E11AD-D586-403B-9E88-09935371B537}" type="presOf" srcId="{F821255F-96ED-4317-9D9C-0F340A729098}" destId="{EBDC1A1C-964A-4F66-B6DC-1EF1286A7B6B}" srcOrd="1" destOrd="0" presId="urn:microsoft.com/office/officeart/2005/8/layout/process5"/>
    <dgm:cxn modelId="{94B8741B-2711-4BF6-AA4E-1E2D27714E85}" type="presOf" srcId="{DD50EE03-3897-463D-90F7-9FFF911E104B}" destId="{F0E221E4-DFA0-4789-983C-165E28F3222B}" srcOrd="0" destOrd="0" presId="urn:microsoft.com/office/officeart/2005/8/layout/process5"/>
    <dgm:cxn modelId="{ABBD2400-D24D-4209-9BBA-F6F7104FBA2A}" type="presOf" srcId="{BC96861B-38AA-4B11-B08F-D48B9B43DE85}" destId="{A56B0F01-4560-4079-BF76-0D382298CC83}" srcOrd="0" destOrd="0" presId="urn:microsoft.com/office/officeart/2005/8/layout/process5"/>
    <dgm:cxn modelId="{C161E19B-E446-4B3D-A562-5A19B3F888F2}" type="presOf" srcId="{342E9FC4-916A-41EC-9DE4-EE905A0FD949}" destId="{C0C02D83-7171-455E-A805-4393C3D238E0}" srcOrd="1" destOrd="0" presId="urn:microsoft.com/office/officeart/2005/8/layout/process5"/>
    <dgm:cxn modelId="{6281FE4C-AA7B-4B28-9FC0-25FE364FBAC8}" type="presOf" srcId="{3B69C420-B3E0-4A36-97BF-E07888753E41}" destId="{8B23F1E5-D175-47F2-A770-02B3602C70B7}" srcOrd="0" destOrd="0" presId="urn:microsoft.com/office/officeart/2005/8/layout/process5"/>
    <dgm:cxn modelId="{78633E5E-1CD4-4F77-8BBF-F79FBB0ADAB0}" srcId="{A556B490-55C6-4CB6-9A4C-E446E38328ED}" destId="{3B69C420-B3E0-4A36-97BF-E07888753E41}" srcOrd="1" destOrd="0" parTransId="{7EB98977-0FC7-4DAF-9818-C29BC645E301}" sibTransId="{F821255F-96ED-4317-9D9C-0F340A729098}"/>
    <dgm:cxn modelId="{85817D20-05D1-40DE-B7AD-E8E1DFE4AB56}" srcId="{A556B490-55C6-4CB6-9A4C-E446E38328ED}" destId="{46102000-F53E-4607-A3E6-DC2AD1AE00F1}" srcOrd="0" destOrd="0" parTransId="{5D54F79B-55B2-4FC5-AC01-158CF0315514}" sibTransId="{9B6090B1-B81E-486C-A401-C9B532C3C2DF}"/>
    <dgm:cxn modelId="{0F00E9FF-CCFD-40C0-9AA1-2525BAFE341F}" type="presOf" srcId="{F08912AD-5E40-4075-AAAA-3018262C68B9}" destId="{C83DDA3C-E11F-42F7-8E2C-3D2FE0E29C01}" srcOrd="0" destOrd="0" presId="urn:microsoft.com/office/officeart/2005/8/layout/process5"/>
    <dgm:cxn modelId="{B906699D-F51C-4AAD-8A4D-F2682F8B50C9}" type="presParOf" srcId="{61B6853A-F654-41EC-996C-2B7C04BB1054}" destId="{D8E70C64-47D3-42C5-98B8-1468887A0856}" srcOrd="0" destOrd="0" presId="urn:microsoft.com/office/officeart/2005/8/layout/process5"/>
    <dgm:cxn modelId="{8B95EC44-2A22-4981-BCDE-143E6F0BFAC3}" type="presParOf" srcId="{61B6853A-F654-41EC-996C-2B7C04BB1054}" destId="{41FA8E0D-65CF-42CD-BBA1-1AA2085E83BD}" srcOrd="1" destOrd="0" presId="urn:microsoft.com/office/officeart/2005/8/layout/process5"/>
    <dgm:cxn modelId="{B84DBC6D-8D23-4E07-BA3E-7A6850623CD1}" type="presParOf" srcId="{41FA8E0D-65CF-42CD-BBA1-1AA2085E83BD}" destId="{5565E87D-123A-457E-A17C-35595F15E002}" srcOrd="0" destOrd="0" presId="urn:microsoft.com/office/officeart/2005/8/layout/process5"/>
    <dgm:cxn modelId="{6DA01C6E-E745-46DB-A6E2-014B87F78C4F}" type="presParOf" srcId="{61B6853A-F654-41EC-996C-2B7C04BB1054}" destId="{8B23F1E5-D175-47F2-A770-02B3602C70B7}" srcOrd="2" destOrd="0" presId="urn:microsoft.com/office/officeart/2005/8/layout/process5"/>
    <dgm:cxn modelId="{A2E09541-71EE-49EA-8BD3-050D47DB16D6}" type="presParOf" srcId="{61B6853A-F654-41EC-996C-2B7C04BB1054}" destId="{BA69B4F0-50EE-4F40-B5B0-0CB1639EF130}" srcOrd="3" destOrd="0" presId="urn:microsoft.com/office/officeart/2005/8/layout/process5"/>
    <dgm:cxn modelId="{A3A99F22-F6F6-42D4-8413-34419FE5A35F}" type="presParOf" srcId="{BA69B4F0-50EE-4F40-B5B0-0CB1639EF130}" destId="{EBDC1A1C-964A-4F66-B6DC-1EF1286A7B6B}" srcOrd="0" destOrd="0" presId="urn:microsoft.com/office/officeart/2005/8/layout/process5"/>
    <dgm:cxn modelId="{3CF33EBF-7B1B-4384-973F-892D2CFB9D41}" type="presParOf" srcId="{61B6853A-F654-41EC-996C-2B7C04BB1054}" destId="{F0E221E4-DFA0-4789-983C-165E28F3222B}" srcOrd="4" destOrd="0" presId="urn:microsoft.com/office/officeart/2005/8/layout/process5"/>
    <dgm:cxn modelId="{AFDA21A7-A4BE-47B0-976F-2CF025C5E76D}" type="presParOf" srcId="{61B6853A-F654-41EC-996C-2B7C04BB1054}" destId="{52A1CEAD-771F-467A-BA6F-F84F70E04E0D}" srcOrd="5" destOrd="0" presId="urn:microsoft.com/office/officeart/2005/8/layout/process5"/>
    <dgm:cxn modelId="{6A0B4E8E-2D73-4E60-BF99-C7A8BBD037AA}" type="presParOf" srcId="{52A1CEAD-771F-467A-BA6F-F84F70E04E0D}" destId="{C0C02D83-7171-455E-A805-4393C3D238E0}" srcOrd="0" destOrd="0" presId="urn:microsoft.com/office/officeart/2005/8/layout/process5"/>
    <dgm:cxn modelId="{D5B6C070-AC2D-4979-994D-BB1E71DD132D}" type="presParOf" srcId="{61B6853A-F654-41EC-996C-2B7C04BB1054}" destId="{A56B0F01-4560-4079-BF76-0D382298CC83}" srcOrd="6" destOrd="0" presId="urn:microsoft.com/office/officeart/2005/8/layout/process5"/>
    <dgm:cxn modelId="{2AF623E3-8B8E-43B8-8D63-3BA23BCB5640}" type="presParOf" srcId="{61B6853A-F654-41EC-996C-2B7C04BB1054}" destId="{9AE2C2DF-25E4-48A2-BBD0-D59EBA9B3592}" srcOrd="7" destOrd="0" presId="urn:microsoft.com/office/officeart/2005/8/layout/process5"/>
    <dgm:cxn modelId="{15BA5FEA-E64D-4E13-ACB1-1A7177E6BA30}" type="presParOf" srcId="{9AE2C2DF-25E4-48A2-BBD0-D59EBA9B3592}" destId="{FB043374-6050-4B65-9CA9-1984516CF9B1}" srcOrd="0" destOrd="0" presId="urn:microsoft.com/office/officeart/2005/8/layout/process5"/>
    <dgm:cxn modelId="{0F504821-3EE3-4459-B4A7-AC4FEC2EE44A}" type="presParOf" srcId="{61B6853A-F654-41EC-996C-2B7C04BB1054}" destId="{C83DDA3C-E11F-42F7-8E2C-3D2FE0E29C01}" srcOrd="8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ED86A-4D10-43CC-B235-3BF861AA0881}">
      <dsp:nvSpPr>
        <dsp:cNvPr id="0" name=""/>
        <dsp:cNvSpPr/>
      </dsp:nvSpPr>
      <dsp:spPr>
        <a:xfrm>
          <a:off x="4392487" y="1314498"/>
          <a:ext cx="3107717" cy="5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77"/>
              </a:lnTo>
              <a:lnTo>
                <a:pt x="3107717" y="269677"/>
              </a:lnTo>
              <a:lnTo>
                <a:pt x="3107717" y="5393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D59CC-BD0A-4226-883D-0EFBC8AA8E71}">
      <dsp:nvSpPr>
        <dsp:cNvPr id="0" name=""/>
        <dsp:cNvSpPr/>
      </dsp:nvSpPr>
      <dsp:spPr>
        <a:xfrm>
          <a:off x="4346767" y="1314498"/>
          <a:ext cx="91440" cy="539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3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5AAA2-7BA3-4791-90F1-8635DBADF351}">
      <dsp:nvSpPr>
        <dsp:cNvPr id="0" name=""/>
        <dsp:cNvSpPr/>
      </dsp:nvSpPr>
      <dsp:spPr>
        <a:xfrm>
          <a:off x="1284770" y="1314498"/>
          <a:ext cx="3107717" cy="539355"/>
        </a:xfrm>
        <a:custGeom>
          <a:avLst/>
          <a:gdLst/>
          <a:ahLst/>
          <a:cxnLst/>
          <a:rect l="0" t="0" r="0" b="0"/>
          <a:pathLst>
            <a:path>
              <a:moveTo>
                <a:pt x="3107717" y="0"/>
              </a:moveTo>
              <a:lnTo>
                <a:pt x="3107717" y="269677"/>
              </a:lnTo>
              <a:lnTo>
                <a:pt x="0" y="269677"/>
              </a:lnTo>
              <a:lnTo>
                <a:pt x="0" y="5393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A3452-A743-43E5-A37D-666E0976F7FA}">
      <dsp:nvSpPr>
        <dsp:cNvPr id="0" name=""/>
        <dsp:cNvSpPr/>
      </dsp:nvSpPr>
      <dsp:spPr>
        <a:xfrm>
          <a:off x="3108307" y="30317"/>
          <a:ext cx="2568361" cy="1284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none" strike="noStrike" kern="1200" cap="none" normalizeH="0" baseline="0" dirty="0" smtClean="0">
              <a:ln/>
              <a:solidFill>
                <a:srgbClr val="FFFF00"/>
              </a:solidFill>
              <a:effectLst/>
              <a:latin typeface="Arial Narrow" pitchFamily="34" charset="0"/>
            </a:rPr>
            <a:t>Вуглеводи</a:t>
          </a:r>
          <a:endParaRPr kumimoji="0" lang="ru-RU" sz="3600" b="1" i="0" u="none" strike="noStrike" kern="1200" cap="none" normalizeH="0" baseline="0" dirty="0" smtClean="0">
            <a:ln/>
            <a:solidFill>
              <a:srgbClr val="FFFF00"/>
            </a:solidFill>
            <a:effectLst/>
            <a:latin typeface="Arial Narrow" pitchFamily="34" charset="0"/>
          </a:endParaRPr>
        </a:p>
      </dsp:txBody>
      <dsp:txXfrm>
        <a:off x="3108307" y="30317"/>
        <a:ext cx="2568361" cy="1284180"/>
      </dsp:txXfrm>
    </dsp:sp>
    <dsp:sp modelId="{4132416D-CF73-4E36-981B-136D02108D16}">
      <dsp:nvSpPr>
        <dsp:cNvPr id="0" name=""/>
        <dsp:cNvSpPr/>
      </dsp:nvSpPr>
      <dsp:spPr>
        <a:xfrm>
          <a:off x="589" y="1853853"/>
          <a:ext cx="2568361" cy="12841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Моносахариди</a:t>
          </a:r>
          <a:endParaRPr kumimoji="0" lang="ru-RU" sz="27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589" y="1853853"/>
        <a:ext cx="2568361" cy="1284180"/>
      </dsp:txXfrm>
    </dsp:sp>
    <dsp:sp modelId="{642CEBEB-EA85-44AA-8BA6-628C21170C9B}">
      <dsp:nvSpPr>
        <dsp:cNvPr id="0" name=""/>
        <dsp:cNvSpPr/>
      </dsp:nvSpPr>
      <dsp:spPr>
        <a:xfrm>
          <a:off x="3108307" y="1853853"/>
          <a:ext cx="2568361" cy="12841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Олігосахариди</a:t>
          </a:r>
          <a:endParaRPr kumimoji="0" lang="ru-RU" sz="27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(в тому </a:t>
          </a:r>
          <a:r>
            <a:rPr kumimoji="0" lang="ru-RU" sz="27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числі</a:t>
          </a:r>
          <a:endParaRPr kumimoji="0" lang="ru-RU" sz="27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дисахариди</a:t>
          </a:r>
          <a:r>
            <a:rPr kumimoji="0" lang="ru-RU" sz="27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)</a:t>
          </a:r>
        </a:p>
      </dsp:txBody>
      <dsp:txXfrm>
        <a:off x="3108307" y="1853853"/>
        <a:ext cx="2568361" cy="1284180"/>
      </dsp:txXfrm>
    </dsp:sp>
    <dsp:sp modelId="{4DD1AF0F-5A9B-4E47-89B0-05D1FA662894}">
      <dsp:nvSpPr>
        <dsp:cNvPr id="0" name=""/>
        <dsp:cNvSpPr/>
      </dsp:nvSpPr>
      <dsp:spPr>
        <a:xfrm>
          <a:off x="6216024" y="1853853"/>
          <a:ext cx="2568361" cy="12841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Полісахариди</a:t>
          </a:r>
          <a:endParaRPr kumimoji="0" lang="ru-RU" sz="27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6216024" y="1853853"/>
        <a:ext cx="2568361" cy="1284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D896D-A84C-4561-8694-9790EB6FFF85}">
      <dsp:nvSpPr>
        <dsp:cNvPr id="0" name=""/>
        <dsp:cNvSpPr/>
      </dsp:nvSpPr>
      <dsp:spPr>
        <a:xfrm rot="10800000">
          <a:off x="2109121" y="0"/>
          <a:ext cx="5613675" cy="11325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419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rgbClr val="FFFF00"/>
              </a:solidFill>
            </a:rPr>
            <a:t>Джерело енергії </a:t>
          </a:r>
          <a:endParaRPr lang="ru-RU" sz="3100" b="1" kern="1200" dirty="0">
            <a:solidFill>
              <a:srgbClr val="FFFF00"/>
            </a:solidFill>
          </a:endParaRPr>
        </a:p>
      </dsp:txBody>
      <dsp:txXfrm rot="10800000">
        <a:off x="2109121" y="0"/>
        <a:ext cx="5613675" cy="1132540"/>
      </dsp:txXfrm>
    </dsp:sp>
    <dsp:sp modelId="{9D566CDA-E9BB-469F-BA1E-1939B1048297}">
      <dsp:nvSpPr>
        <dsp:cNvPr id="0" name=""/>
        <dsp:cNvSpPr/>
      </dsp:nvSpPr>
      <dsp:spPr>
        <a:xfrm>
          <a:off x="956995" y="0"/>
          <a:ext cx="2080205" cy="11325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4FEDB-475B-49DF-B789-1D90333135C6}">
      <dsp:nvSpPr>
        <dsp:cNvPr id="0" name=""/>
        <dsp:cNvSpPr/>
      </dsp:nvSpPr>
      <dsp:spPr>
        <a:xfrm rot="10800000">
          <a:off x="1970487" y="1470731"/>
          <a:ext cx="5698353" cy="11325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419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rgbClr val="FFFF00"/>
              </a:solidFill>
            </a:rPr>
            <a:t>Забезпечення обміну речовин</a:t>
          </a:r>
          <a:endParaRPr lang="ru-RU" sz="3100" b="1" kern="1200" dirty="0">
            <a:solidFill>
              <a:srgbClr val="FFFF00"/>
            </a:solidFill>
          </a:endParaRPr>
        </a:p>
      </dsp:txBody>
      <dsp:txXfrm rot="10800000">
        <a:off x="1970487" y="1470731"/>
        <a:ext cx="5698353" cy="1132540"/>
      </dsp:txXfrm>
    </dsp:sp>
    <dsp:sp modelId="{2FF66A47-3941-4125-8780-A5FFA4046AE4}">
      <dsp:nvSpPr>
        <dsp:cNvPr id="0" name=""/>
        <dsp:cNvSpPr/>
      </dsp:nvSpPr>
      <dsp:spPr>
        <a:xfrm>
          <a:off x="900111" y="1470731"/>
          <a:ext cx="2140751" cy="11325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AA561-2787-425E-B5D4-19795184A59D}">
      <dsp:nvSpPr>
        <dsp:cNvPr id="0" name=""/>
        <dsp:cNvSpPr/>
      </dsp:nvSpPr>
      <dsp:spPr>
        <a:xfrm rot="10800000">
          <a:off x="1970487" y="2941343"/>
          <a:ext cx="5698353" cy="11325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419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rgbClr val="FFFF00"/>
              </a:solidFill>
            </a:rPr>
            <a:t>Тонус НС, пластична функція</a:t>
          </a:r>
          <a:endParaRPr lang="ru-RU" sz="3100" b="1" kern="1200" dirty="0">
            <a:solidFill>
              <a:srgbClr val="FFFF00"/>
            </a:solidFill>
          </a:endParaRPr>
        </a:p>
      </dsp:txBody>
      <dsp:txXfrm rot="10800000">
        <a:off x="1970487" y="2941343"/>
        <a:ext cx="5698353" cy="1132540"/>
      </dsp:txXfrm>
    </dsp:sp>
    <dsp:sp modelId="{2C81DC1A-29E2-475E-9768-C77A88BCC182}">
      <dsp:nvSpPr>
        <dsp:cNvPr id="0" name=""/>
        <dsp:cNvSpPr/>
      </dsp:nvSpPr>
      <dsp:spPr>
        <a:xfrm>
          <a:off x="900111" y="2941343"/>
          <a:ext cx="2140751" cy="11325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10660-D0E9-428A-A6BC-2ED28038C163}">
      <dsp:nvSpPr>
        <dsp:cNvPr id="0" name=""/>
        <dsp:cNvSpPr/>
      </dsp:nvSpPr>
      <dsp:spPr>
        <a:xfrm rot="10800000">
          <a:off x="2021873" y="4411956"/>
          <a:ext cx="5698353" cy="11325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419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rgbClr val="FFFF00"/>
              </a:solidFill>
            </a:rPr>
            <a:t>Розумова діяльність</a:t>
          </a:r>
          <a:endParaRPr lang="ru-RU" sz="3100" b="1" kern="1200" dirty="0">
            <a:solidFill>
              <a:srgbClr val="FFFF00"/>
            </a:solidFill>
          </a:endParaRPr>
        </a:p>
      </dsp:txBody>
      <dsp:txXfrm rot="10800000">
        <a:off x="2021873" y="4411956"/>
        <a:ext cx="5698353" cy="1132540"/>
      </dsp:txXfrm>
    </dsp:sp>
    <dsp:sp modelId="{63ABE2DC-3F02-46C7-800F-C6A6E9A21D71}">
      <dsp:nvSpPr>
        <dsp:cNvPr id="0" name=""/>
        <dsp:cNvSpPr/>
      </dsp:nvSpPr>
      <dsp:spPr>
        <a:xfrm>
          <a:off x="893234" y="4408706"/>
          <a:ext cx="2346296" cy="113254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70C64-47D3-42C5-98B8-1468887A0856}">
      <dsp:nvSpPr>
        <dsp:cNvPr id="0" name=""/>
        <dsp:cNvSpPr/>
      </dsp:nvSpPr>
      <dsp:spPr>
        <a:xfrm>
          <a:off x="7594" y="569891"/>
          <a:ext cx="2269939" cy="16904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tx1"/>
              </a:solidFill>
            </a:rPr>
            <a:t>Чому речовини називаються вуглеводами?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7594" y="569891"/>
        <a:ext cx="2269939" cy="1690483"/>
      </dsp:txXfrm>
    </dsp:sp>
    <dsp:sp modelId="{41FA8E0D-65CF-42CD-BBA1-1AA2085E83BD}">
      <dsp:nvSpPr>
        <dsp:cNvPr id="0" name=""/>
        <dsp:cNvSpPr/>
      </dsp:nvSpPr>
      <dsp:spPr>
        <a:xfrm>
          <a:off x="2477288" y="1133660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477288" y="1133660"/>
        <a:ext cx="481227" cy="562945"/>
      </dsp:txXfrm>
    </dsp:sp>
    <dsp:sp modelId="{8B23F1E5-D175-47F2-A770-02B3602C70B7}">
      <dsp:nvSpPr>
        <dsp:cNvPr id="0" name=""/>
        <dsp:cNvSpPr/>
      </dsp:nvSpPr>
      <dsp:spPr>
        <a:xfrm>
          <a:off x="3185510" y="641898"/>
          <a:ext cx="2269939" cy="154646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Як класифікують вуглеводи?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185510" y="641898"/>
        <a:ext cx="2269939" cy="1546469"/>
      </dsp:txXfrm>
    </dsp:sp>
    <dsp:sp modelId="{BA69B4F0-50EE-4F40-B5B0-0CB1639EF130}">
      <dsp:nvSpPr>
        <dsp:cNvPr id="0" name=""/>
        <dsp:cNvSpPr/>
      </dsp:nvSpPr>
      <dsp:spPr>
        <a:xfrm>
          <a:off x="5655204" y="1133660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55204" y="1133660"/>
        <a:ext cx="481227" cy="562945"/>
      </dsp:txXfrm>
    </dsp:sp>
    <dsp:sp modelId="{F0E221E4-DFA0-4789-983C-165E28F3222B}">
      <dsp:nvSpPr>
        <dsp:cNvPr id="0" name=""/>
        <dsp:cNvSpPr/>
      </dsp:nvSpPr>
      <dsp:spPr>
        <a:xfrm>
          <a:off x="6363425" y="641898"/>
          <a:ext cx="2269939" cy="154646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tx1"/>
              </a:solidFill>
            </a:rPr>
            <a:t>Формула глюкози? Сахарози?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6363425" y="641898"/>
        <a:ext cx="2269939" cy="1546469"/>
      </dsp:txXfrm>
    </dsp:sp>
    <dsp:sp modelId="{52A1CEAD-771F-467A-BA6F-F84F70E04E0D}">
      <dsp:nvSpPr>
        <dsp:cNvPr id="0" name=""/>
        <dsp:cNvSpPr/>
      </dsp:nvSpPr>
      <dsp:spPr>
        <a:xfrm rot="5400000">
          <a:off x="7238700" y="2382186"/>
          <a:ext cx="519390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7238700" y="2382186"/>
        <a:ext cx="519390" cy="562945"/>
      </dsp:txXfrm>
    </dsp:sp>
    <dsp:sp modelId="{A56B0F01-4560-4079-BF76-0D382298CC83}">
      <dsp:nvSpPr>
        <dsp:cNvPr id="0" name=""/>
        <dsp:cNvSpPr/>
      </dsp:nvSpPr>
      <dsp:spPr>
        <a:xfrm>
          <a:off x="6363425" y="3168350"/>
          <a:ext cx="2269939" cy="1662358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>
              <a:solidFill>
                <a:schemeClr val="tx1"/>
              </a:solidFill>
            </a:rPr>
            <a:t>Молекулярна формула крохмалю?</a:t>
          </a: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 dirty="0"/>
        </a:p>
      </dsp:txBody>
      <dsp:txXfrm>
        <a:off x="6363425" y="3168350"/>
        <a:ext cx="2269939" cy="1662358"/>
      </dsp:txXfrm>
    </dsp:sp>
    <dsp:sp modelId="{9AE2C2DF-25E4-48A2-BBD0-D59EBA9B3592}">
      <dsp:nvSpPr>
        <dsp:cNvPr id="0" name=""/>
        <dsp:cNvSpPr/>
      </dsp:nvSpPr>
      <dsp:spPr>
        <a:xfrm rot="10784862">
          <a:off x="5669570" y="3725030"/>
          <a:ext cx="4903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784862">
        <a:off x="5669570" y="3725030"/>
        <a:ext cx="490327" cy="562945"/>
      </dsp:txXfrm>
    </dsp:sp>
    <dsp:sp modelId="{C83DDA3C-E11F-42F7-8E2C-3D2FE0E29C01}">
      <dsp:nvSpPr>
        <dsp:cNvPr id="0" name=""/>
        <dsp:cNvSpPr/>
      </dsp:nvSpPr>
      <dsp:spPr>
        <a:xfrm>
          <a:off x="3168349" y="3188595"/>
          <a:ext cx="2269939" cy="165000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b="1" kern="1200" dirty="0" smtClean="0">
              <a:solidFill>
                <a:schemeClr val="tx1"/>
              </a:solidFill>
            </a:rPr>
            <a:t>Відмінності в будові крохмалю та целюлози</a:t>
          </a:r>
          <a:endParaRPr lang="ru-RU" sz="2300" b="1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3168349" y="3188595"/>
        <a:ext cx="2269939" cy="165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333A-9983-4BAB-B372-1503A167A8F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212DA-B8BE-4E54-950E-AE3EE501E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12DA-B8BE-4E54-950E-AE3EE501EB4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E24C-11CF-403E-8A4F-F47404FE90B8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D9AF-BFE3-4A1B-B741-89187AB83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E3D4-0AB3-4DD3-BDD8-93DFAAC3AA64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4722-3E5B-4827-B95D-74BF4B7DE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1BA5-0AA4-41F6-8086-272172374259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1944-1E08-4AF9-A956-6F9858985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2064-2174-4B85-8E89-699F68261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A6EA-6376-449B-A3AF-C437CF9BEA03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EA72-7C42-448A-842A-38978DE33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0EED-1489-479D-91B1-46EBAFB3C444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F829-B924-497C-A8FC-DF713659C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213B-87C3-4578-8384-57F1A40C60CC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591E-BA08-4899-A3E8-001E74DFE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F12C-BA81-43F6-BF33-ACC5891F2BC4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98DB-B03B-48B3-90FB-35473BB86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967F-2111-4DA2-9CAC-8B3A6EEFD5BA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C403-FDAD-441B-8A69-7B27FA53A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2088-638F-47AC-80A1-080605FC082F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1000-2AB3-4927-AB3D-8F0621A3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41D3-2831-4010-96B9-DA159C8E6842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13F1-AC66-45E0-BC38-62B1E8E83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389E-3D67-4C66-8F33-56273E636171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7F5C-1E20-4E04-A46D-D0D5C38AA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23B247-308E-4A1E-8B34-02BF4A407A00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B2ACD-B39D-456F-B2C1-320428021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285984" y="116632"/>
            <a:ext cx="6750512" cy="53840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600" b="1" dirty="0" err="1" smtClean="0"/>
              <a:t>Вуглеводи</a:t>
            </a:r>
            <a:r>
              <a:rPr lang="uk-UA" sz="3600" b="1" dirty="0" smtClean="0"/>
              <a:t>: глюкоза, сахароза, крохмаль, целюлоза. </a:t>
            </a:r>
            <a:r>
              <a:rPr lang="uk-UA" sz="3600" b="1" dirty="0" smtClean="0"/>
              <a:t>Молекулярні формули, фізичні властивості, поширення  і утворення в природі</a:t>
            </a:r>
            <a:endParaRPr lang="ru-RU" sz="48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700808"/>
            <a:ext cx="6293296" cy="468052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>
              <a:solidFill>
                <a:srgbClr val="140D97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43027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48464" cy="6340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800" b="1" dirty="0" smtClean="0"/>
              <a:t>Хімічні властивості вуглеводів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3573016"/>
            <a:ext cx="8136904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Група </a:t>
            </a:r>
            <a:r>
              <a:rPr lang="uk-UA" sz="2800" b="1" dirty="0" err="1" smtClean="0">
                <a:solidFill>
                  <a:srgbClr val="FF0000"/>
                </a:solidFill>
              </a:rPr>
              <a:t>“Крохмаль</a:t>
            </a:r>
            <a:r>
              <a:rPr lang="uk-UA" sz="2800" b="1" dirty="0" smtClean="0">
                <a:solidFill>
                  <a:srgbClr val="FF0000"/>
                </a:solidFill>
              </a:rPr>
              <a:t> і </a:t>
            </a:r>
            <a:r>
              <a:rPr lang="uk-UA" sz="2800" b="1" dirty="0" err="1" smtClean="0">
                <a:solidFill>
                  <a:srgbClr val="FF0000"/>
                </a:solidFill>
              </a:rPr>
              <a:t>целюлоза”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uk-UA" sz="2400" dirty="0" smtClean="0"/>
              <a:t>1. Запишіть рівняння реакцій, що характеризують хімічні властивості  полісахаридів, а саме:</a:t>
            </a:r>
          </a:p>
          <a:p>
            <a:r>
              <a:rPr lang="uk-UA" sz="2400" dirty="0" smtClean="0"/>
              <a:t>А) гідроліз крохмалю та целюлози;</a:t>
            </a:r>
          </a:p>
          <a:p>
            <a:r>
              <a:rPr lang="uk-UA" sz="2400" dirty="0" smtClean="0"/>
              <a:t>Б) Якісну реакцію крохмалю з йодом;</a:t>
            </a:r>
          </a:p>
          <a:p>
            <a:r>
              <a:rPr lang="uk-UA" sz="2400" dirty="0" smtClean="0"/>
              <a:t>2. Поясніть, чому полісахариди – крохмаль і целюлоза мають однакову молекулярну формулу. Укажіть відмінності у будові молекул цих речовин.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836712"/>
            <a:ext cx="4392488" cy="2739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Група </a:t>
            </a:r>
            <a:r>
              <a:rPr lang="uk-UA" sz="2800" b="1" dirty="0" err="1" smtClean="0">
                <a:solidFill>
                  <a:srgbClr val="FF0000"/>
                </a:solidFill>
              </a:rPr>
              <a:t>“Глюкоза”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uk-UA" sz="2400" dirty="0" smtClean="0"/>
              <a:t>Запишіть рівняння реакцій, що характеризують хімічні властивості глюкози, а саме:</a:t>
            </a:r>
          </a:p>
          <a:p>
            <a:r>
              <a:rPr lang="uk-UA" sz="2400" dirty="0" smtClean="0"/>
              <a:t>А) окиснення глюкози;</a:t>
            </a:r>
          </a:p>
          <a:p>
            <a:r>
              <a:rPr lang="uk-UA" sz="2400" dirty="0" smtClean="0"/>
              <a:t>Б) з </a:t>
            </a:r>
            <a:r>
              <a:rPr lang="uk-UA" sz="2400" dirty="0" err="1" smtClean="0"/>
              <a:t>Купрум</a:t>
            </a:r>
            <a:r>
              <a:rPr lang="uk-UA" sz="2400" dirty="0" smtClean="0"/>
              <a:t>(ІІ) гідроксидом;</a:t>
            </a:r>
          </a:p>
          <a:p>
            <a:r>
              <a:rPr lang="uk-UA" sz="2400" dirty="0" smtClean="0"/>
              <a:t>В) спиртове бродіння.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836712"/>
            <a:ext cx="4176464" cy="2739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Група </a:t>
            </a:r>
            <a:r>
              <a:rPr lang="uk-UA" sz="2800" b="1" dirty="0" err="1" smtClean="0">
                <a:solidFill>
                  <a:srgbClr val="FF0000"/>
                </a:solidFill>
              </a:rPr>
              <a:t>“Сахароза”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uk-UA" sz="2400" dirty="0" smtClean="0"/>
              <a:t>1. Запишіть рівняння реакцій, що характеризують хімічні властивості сахарози, а саме:</a:t>
            </a:r>
          </a:p>
          <a:p>
            <a:r>
              <a:rPr lang="uk-UA" sz="2400" dirty="0" smtClean="0"/>
              <a:t>А) гідроліз;</a:t>
            </a:r>
          </a:p>
          <a:p>
            <a:r>
              <a:rPr lang="uk-UA" sz="2400" dirty="0" smtClean="0"/>
              <a:t>2. Складіть схему добування цукру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227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000" b="1" dirty="0" smtClean="0"/>
              <a:t>Загальна схема добування цукру</a:t>
            </a:r>
            <a:endParaRPr lang="ru-RU" sz="40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23528" y="4077072"/>
            <a:ext cx="18002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1052736"/>
            <a:ext cx="158417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Цукровий </a:t>
            </a:r>
          </a:p>
          <a:p>
            <a:pPr algn="ctr"/>
            <a:r>
              <a:rPr lang="uk-UA" sz="2000" b="1" dirty="0" smtClean="0"/>
              <a:t>буряк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9168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Миття та різка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636912"/>
            <a:ext cx="194421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Стружка буряка</a:t>
            </a:r>
          </a:p>
          <a:p>
            <a:pPr algn="ctr"/>
            <a:r>
              <a:rPr lang="uk-UA" sz="2000" b="1" dirty="0" smtClean="0"/>
              <a:t>+ гаряча вода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5730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Фільтрування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4293096"/>
            <a:ext cx="1800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Жом (годівля худоби)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23728" y="3717032"/>
            <a:ext cx="208823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Розчин сахарози з домішками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11960" y="41490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+ </a:t>
            </a:r>
            <a:r>
              <a:rPr lang="uk-UA" sz="2000" b="1" dirty="0" err="1" smtClean="0"/>
              <a:t>Са</a:t>
            </a:r>
            <a:r>
              <a:rPr lang="uk-UA" sz="2000" b="1" dirty="0" smtClean="0"/>
              <a:t>(ОН)</a:t>
            </a:r>
            <a:r>
              <a:rPr lang="uk-UA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23928" y="5085184"/>
            <a:ext cx="15841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Нерозчинні солі Са</a:t>
            </a:r>
            <a:r>
              <a:rPr lang="uk-UA" sz="2000" b="1" baseline="30000" dirty="0" smtClean="0"/>
              <a:t>2+</a:t>
            </a:r>
            <a:endParaRPr lang="ru-RU" sz="20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5580112" y="3645024"/>
            <a:ext cx="129614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Розчин кальцій сахарату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32240" y="5157192"/>
            <a:ext cx="11521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+СаСО</a:t>
            </a:r>
            <a:r>
              <a:rPr lang="uk-UA" sz="2400" b="1" baseline="-25000" dirty="0" smtClean="0"/>
              <a:t>3</a:t>
            </a:r>
            <a:endParaRPr lang="ru-RU" sz="2400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42210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+ </a:t>
            </a:r>
            <a:r>
              <a:rPr lang="uk-UA" sz="2000" b="1" dirty="0" err="1" smtClean="0"/>
              <a:t>СО</a:t>
            </a:r>
            <a:r>
              <a:rPr lang="uk-UA" sz="2000" b="1" baseline="-25000" dirty="0" err="1" smtClean="0"/>
              <a:t>2</a:t>
            </a:r>
            <a:endParaRPr lang="ru-RU" sz="20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7740352" y="39330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FF0000"/>
                </a:solidFill>
              </a:rPr>
              <a:t>Фільтру-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r>
              <a:rPr lang="uk-UA" sz="2000" b="1" dirty="0" err="1" smtClean="0">
                <a:solidFill>
                  <a:srgbClr val="FF0000"/>
                </a:solidFill>
              </a:rPr>
              <a:t>вання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0272" y="2708920"/>
            <a:ext cx="158417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Розчин сахарози 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88224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Випарювання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48264" y="1772816"/>
            <a:ext cx="15841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Цукор-пісок 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80312" y="836712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розчиняють,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фільтрують,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випарюють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952" y="908720"/>
            <a:ext cx="17281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Рафінований цукор </a:t>
            </a:r>
            <a:endParaRPr lang="ru-RU" sz="20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23528" y="177281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23528" y="335699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9" idx="3"/>
          </p:cNvCxnSpPr>
          <p:nvPr/>
        </p:nvCxnSpPr>
        <p:spPr>
          <a:xfrm>
            <a:off x="4211960" y="4070975"/>
            <a:ext cx="1368152" cy="6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716016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2" idx="3"/>
          </p:cNvCxnSpPr>
          <p:nvPr/>
        </p:nvCxnSpPr>
        <p:spPr>
          <a:xfrm flipV="1">
            <a:off x="6876256" y="4149080"/>
            <a:ext cx="864096" cy="3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308304" y="4581128"/>
            <a:ext cx="0" cy="608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8172400" y="34290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8244408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hape 63"/>
          <p:cNvCxnSpPr/>
          <p:nvPr/>
        </p:nvCxnSpPr>
        <p:spPr>
          <a:xfrm rot="10800000">
            <a:off x="5868144" y="1124744"/>
            <a:ext cx="1512168" cy="648072"/>
          </a:xfrm>
          <a:prstGeom prst="bentConnector3">
            <a:avLst>
              <a:gd name="adj1" fmla="val 248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009506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че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1052736"/>
            <a:ext cx="2448272" cy="244827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Порівняйте крохмаль і целюлозу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052736"/>
          <a:ext cx="8136903" cy="52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81872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FFFF00"/>
                          </a:solidFill>
                        </a:rPr>
                        <a:t>ОЗНАКИ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FFFF00"/>
                          </a:solidFill>
                        </a:rPr>
                        <a:t>КРОХМАЛЬ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FFFF00"/>
                          </a:solidFill>
                        </a:rPr>
                        <a:t>ЦЕЛЮЛОЗА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2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Молекулярна</a:t>
                      </a:r>
                    </a:p>
                    <a:p>
                      <a:r>
                        <a:rPr lang="uk-UA" sz="2400" b="1" dirty="0" smtClean="0"/>
                        <a:t>формула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140D97"/>
                          </a:solidFill>
                        </a:rPr>
                        <a:t>(С</a:t>
                      </a:r>
                      <a:r>
                        <a:rPr lang="uk-UA" sz="2400" b="1" baseline="-25000" dirty="0" smtClean="0">
                          <a:solidFill>
                            <a:srgbClr val="140D97"/>
                          </a:solidFill>
                        </a:rPr>
                        <a:t>6</a:t>
                      </a:r>
                      <a:r>
                        <a:rPr lang="uk-UA" sz="2400" b="1" dirty="0" smtClean="0">
                          <a:solidFill>
                            <a:srgbClr val="140D97"/>
                          </a:solidFill>
                        </a:rPr>
                        <a:t>Н</a:t>
                      </a:r>
                      <a:r>
                        <a:rPr lang="uk-UA" sz="2400" b="1" baseline="-25000" dirty="0" smtClean="0">
                          <a:solidFill>
                            <a:srgbClr val="140D97"/>
                          </a:solidFill>
                        </a:rPr>
                        <a:t>10</a:t>
                      </a:r>
                      <a:r>
                        <a:rPr lang="uk-UA" sz="2400" b="1" dirty="0" smtClean="0">
                          <a:solidFill>
                            <a:srgbClr val="140D97"/>
                          </a:solidFill>
                        </a:rPr>
                        <a:t>О</a:t>
                      </a:r>
                      <a:r>
                        <a:rPr lang="uk-UA" sz="2400" b="1" baseline="-25000" dirty="0" smtClean="0">
                          <a:solidFill>
                            <a:srgbClr val="140D97"/>
                          </a:solidFill>
                        </a:rPr>
                        <a:t>5</a:t>
                      </a:r>
                      <a:r>
                        <a:rPr lang="uk-UA" sz="2400" b="1" dirty="0" smtClean="0">
                          <a:solidFill>
                            <a:srgbClr val="140D97"/>
                          </a:solidFill>
                        </a:rPr>
                        <a:t>)</a:t>
                      </a:r>
                      <a:r>
                        <a:rPr lang="en-US" sz="2400" b="1" baseline="-25000" dirty="0" smtClean="0">
                          <a:solidFill>
                            <a:srgbClr val="140D97"/>
                          </a:solidFill>
                        </a:rPr>
                        <a:t>n</a:t>
                      </a:r>
                      <a:endParaRPr lang="ru-RU" sz="2400" b="1" baseline="-25000" dirty="0" smtClean="0">
                        <a:solidFill>
                          <a:srgbClr val="140D97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140D9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140D97"/>
                          </a:solidFill>
                        </a:rPr>
                        <a:t>(С</a:t>
                      </a:r>
                      <a:r>
                        <a:rPr lang="uk-UA" sz="2400" b="1" baseline="-25000" dirty="0" smtClean="0">
                          <a:solidFill>
                            <a:srgbClr val="140D97"/>
                          </a:solidFill>
                        </a:rPr>
                        <a:t>6</a:t>
                      </a:r>
                      <a:r>
                        <a:rPr lang="uk-UA" sz="2400" b="1" dirty="0" smtClean="0">
                          <a:solidFill>
                            <a:srgbClr val="140D97"/>
                          </a:solidFill>
                        </a:rPr>
                        <a:t>Н</a:t>
                      </a:r>
                      <a:r>
                        <a:rPr lang="uk-UA" sz="2400" b="1" baseline="-25000" dirty="0" smtClean="0">
                          <a:solidFill>
                            <a:srgbClr val="140D97"/>
                          </a:solidFill>
                        </a:rPr>
                        <a:t>10</a:t>
                      </a:r>
                      <a:r>
                        <a:rPr lang="uk-UA" sz="2400" b="1" dirty="0" smtClean="0">
                          <a:solidFill>
                            <a:srgbClr val="140D97"/>
                          </a:solidFill>
                        </a:rPr>
                        <a:t>О</a:t>
                      </a:r>
                      <a:r>
                        <a:rPr lang="uk-UA" sz="2400" b="1" baseline="-25000" dirty="0" smtClean="0">
                          <a:solidFill>
                            <a:srgbClr val="140D97"/>
                          </a:solidFill>
                        </a:rPr>
                        <a:t>5</a:t>
                      </a:r>
                      <a:r>
                        <a:rPr lang="uk-UA" sz="2400" b="1" dirty="0" smtClean="0">
                          <a:solidFill>
                            <a:srgbClr val="140D97"/>
                          </a:solidFill>
                        </a:rPr>
                        <a:t>)</a:t>
                      </a:r>
                      <a:r>
                        <a:rPr lang="en-US" sz="2400" b="1" baseline="-25000" dirty="0" smtClean="0">
                          <a:solidFill>
                            <a:srgbClr val="140D97"/>
                          </a:solidFill>
                        </a:rPr>
                        <a:t>n</a:t>
                      </a:r>
                      <a:endParaRPr lang="ru-RU" sz="2400" b="1" baseline="-25000" dirty="0" smtClean="0">
                        <a:solidFill>
                          <a:srgbClr val="140D97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140D9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2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Ступінь </a:t>
                      </a:r>
                    </a:p>
                    <a:p>
                      <a:r>
                        <a:rPr lang="uk-UA" sz="2400" b="1" dirty="0" smtClean="0"/>
                        <a:t>полімеризації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n</a:t>
                      </a:r>
                      <a:r>
                        <a:rPr lang="uk-UA" sz="2400" b="1" baseline="0" dirty="0" smtClean="0"/>
                        <a:t> – від кількох сотень до кількох тисяч</a:t>
                      </a:r>
                      <a:endParaRPr lang="ru-RU" sz="24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</a:t>
                      </a:r>
                      <a:r>
                        <a:rPr lang="uk-UA" sz="2400" b="1" dirty="0" smtClean="0"/>
                        <a:t> – 10</a:t>
                      </a:r>
                      <a:r>
                        <a:rPr lang="uk-UA" sz="2400" b="1" baseline="0" dirty="0" smtClean="0"/>
                        <a:t> – 14 тисяч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2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Середня </a:t>
                      </a:r>
                      <a:r>
                        <a:rPr lang="uk-UA" sz="2400" b="1" dirty="0" err="1" smtClean="0"/>
                        <a:t>моле-</a:t>
                      </a:r>
                      <a:endParaRPr lang="uk-UA" sz="2400" b="1" dirty="0" smtClean="0"/>
                    </a:p>
                    <a:p>
                      <a:r>
                        <a:rPr lang="uk-UA" sz="2400" b="1" dirty="0" err="1" smtClean="0"/>
                        <a:t>кулярна</a:t>
                      </a:r>
                      <a:r>
                        <a:rPr lang="uk-UA" sz="2400" b="1" dirty="0" smtClean="0"/>
                        <a:t>  маса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baseline="0" dirty="0" smtClean="0"/>
                        <a:t>Від кількох сотень до кількох тисяч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Кілька мільйонів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2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Будова </a:t>
                      </a:r>
                      <a:r>
                        <a:rPr lang="uk-UA" sz="2400" b="1" dirty="0" err="1" smtClean="0"/>
                        <a:t>макро-</a:t>
                      </a:r>
                      <a:endParaRPr lang="uk-UA" sz="2400" b="1" dirty="0" smtClean="0"/>
                    </a:p>
                    <a:p>
                      <a:r>
                        <a:rPr lang="uk-UA" sz="2400" b="1" dirty="0" smtClean="0"/>
                        <a:t>молекул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Лінійна,</a:t>
                      </a:r>
                    </a:p>
                    <a:p>
                      <a:r>
                        <a:rPr lang="uk-UA" sz="2400" b="1" dirty="0" smtClean="0"/>
                        <a:t>розгалужена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Лінійна, </a:t>
                      </a:r>
                    </a:p>
                    <a:p>
                      <a:r>
                        <a:rPr lang="uk-UA" sz="2400" b="1" baseline="0" dirty="0" smtClean="0"/>
                        <a:t> волокна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2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Структурна</a:t>
                      </a:r>
                    </a:p>
                    <a:p>
                      <a:r>
                        <a:rPr lang="uk-UA" sz="2400" b="1" dirty="0" smtClean="0"/>
                        <a:t>ланка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Залишки </a:t>
                      </a:r>
                    </a:p>
                    <a:p>
                      <a:r>
                        <a:rPr lang="el-GR" sz="2400" b="1" dirty="0" smtClean="0"/>
                        <a:t>α</a:t>
                      </a:r>
                      <a:r>
                        <a:rPr lang="uk-UA" sz="2400" b="1" dirty="0" err="1" smtClean="0"/>
                        <a:t>-глюкози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Залишки </a:t>
                      </a:r>
                    </a:p>
                    <a:p>
                      <a:r>
                        <a:rPr lang="el-GR" sz="2400" b="1" dirty="0" smtClean="0"/>
                        <a:t>β</a:t>
                      </a:r>
                      <a:r>
                        <a:rPr lang="uk-UA" sz="2400" b="1" dirty="0" err="1" smtClean="0"/>
                        <a:t>-глюкози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000" b="1" dirty="0" smtClean="0"/>
              <a:t>Біологічна роль вуглеводів</a:t>
            </a:r>
            <a:endParaRPr lang="ru-RU" sz="4000" b="1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1124744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347048" cy="9221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800" b="1" dirty="0" smtClean="0"/>
              <a:t>Хімічна естафета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Дякую за урок!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36_2_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2592288" cy="2099753"/>
          </a:xfrm>
          <a:prstGeom prst="rect">
            <a:avLst/>
          </a:prstGeom>
        </p:spPr>
      </p:pic>
      <p:pic>
        <p:nvPicPr>
          <p:cNvPr id="5" name="Рисунок 4" descr="36_4_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3032944" cy="249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5400" b="1" dirty="0" smtClean="0"/>
              <a:t>Поняття про вуглеводи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Вуглеводи</a:t>
            </a:r>
            <a:r>
              <a:rPr lang="uk-UA" sz="4800" b="1" dirty="0" smtClean="0"/>
              <a:t> </a:t>
            </a:r>
          </a:p>
          <a:p>
            <a:pPr algn="ctr"/>
            <a:r>
              <a:rPr lang="uk-UA" sz="4400" b="1" dirty="0" smtClean="0"/>
              <a:t>оксигеновмісні органічні сполуки, що мають загальну формулу </a:t>
            </a:r>
          </a:p>
          <a:p>
            <a:pPr algn="ctr"/>
            <a:r>
              <a:rPr lang="uk-UA" sz="4400" b="1" dirty="0" smtClean="0"/>
              <a:t>С</a:t>
            </a:r>
            <a:r>
              <a:rPr lang="en-US" sz="4400" b="1" baseline="-25000" dirty="0" smtClean="0"/>
              <a:t>n</a:t>
            </a:r>
            <a:r>
              <a:rPr lang="en-US" sz="4400" b="1" dirty="0" smtClean="0"/>
              <a:t>(H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O)</a:t>
            </a:r>
            <a:r>
              <a:rPr lang="en-US" sz="4400" b="1" baseline="-25000" dirty="0" smtClean="0"/>
              <a:t>m</a:t>
            </a:r>
            <a:r>
              <a:rPr lang="uk-UA" sz="4400" b="1" dirty="0" smtClean="0"/>
              <a:t>, де </a:t>
            </a:r>
            <a:r>
              <a:rPr lang="en-US" sz="4400" b="1" dirty="0" smtClean="0"/>
              <a:t>n</a:t>
            </a:r>
            <a:r>
              <a:rPr lang="uk-UA" sz="4400" b="1" dirty="0" smtClean="0"/>
              <a:t> і </a:t>
            </a:r>
            <a:r>
              <a:rPr lang="en-US" sz="4400" b="1" dirty="0" smtClean="0"/>
              <a:t>m</a:t>
            </a:r>
            <a:r>
              <a:rPr lang="uk-UA" sz="4400" b="1" dirty="0" smtClean="0"/>
              <a:t> ˃3.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41490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baseline="-25000" dirty="0" smtClean="0"/>
              <a:t>    </a:t>
            </a:r>
            <a:r>
              <a:rPr lang="en-US" dirty="0" smtClean="0"/>
              <a:t>                                                                      </a:t>
            </a: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3433564" cy="2289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980728"/>
          <a:ext cx="87849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55576" y="0"/>
            <a:ext cx="7931224" cy="836712"/>
          </a:xfrm>
          <a:prstGeom prst="round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Класифікація вуглеводів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725144"/>
            <a:ext cx="27363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Сахароза</a:t>
            </a:r>
          </a:p>
          <a:p>
            <a:pPr algn="ctr"/>
            <a:r>
              <a:rPr lang="uk-UA" sz="3600" b="1" dirty="0" smtClean="0"/>
              <a:t>С</a:t>
            </a:r>
            <a:r>
              <a:rPr lang="uk-UA" sz="3600" b="1" baseline="-25000" dirty="0" smtClean="0"/>
              <a:t>12</a:t>
            </a:r>
            <a:r>
              <a:rPr lang="uk-UA" sz="3600" b="1" dirty="0" smtClean="0"/>
              <a:t>Н</a:t>
            </a:r>
            <a:r>
              <a:rPr lang="uk-UA" sz="3600" b="1" baseline="-25000" dirty="0" smtClean="0"/>
              <a:t>22</a:t>
            </a:r>
            <a:r>
              <a:rPr lang="uk-UA" sz="3600" b="1" dirty="0" smtClean="0"/>
              <a:t>О</a:t>
            </a:r>
            <a:r>
              <a:rPr lang="uk-UA" sz="3600" b="1" baseline="-25000" dirty="0" smtClean="0"/>
              <a:t>11</a:t>
            </a:r>
            <a:endParaRPr lang="ru-RU" sz="36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4509120"/>
            <a:ext cx="266429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Крохмаль, целюлоза</a:t>
            </a:r>
          </a:p>
          <a:p>
            <a:pPr algn="ctr"/>
            <a:r>
              <a:rPr lang="uk-UA" sz="3600" b="1" dirty="0" smtClean="0"/>
              <a:t>(С</a:t>
            </a:r>
            <a:r>
              <a:rPr lang="uk-UA" sz="3600" b="1" baseline="-25000" dirty="0" smtClean="0"/>
              <a:t>6</a:t>
            </a:r>
            <a:r>
              <a:rPr lang="uk-UA" sz="3600" b="1" dirty="0" smtClean="0"/>
              <a:t>Н</a:t>
            </a:r>
            <a:r>
              <a:rPr lang="uk-UA" sz="3600" b="1" baseline="-25000" dirty="0" smtClean="0"/>
              <a:t>10</a:t>
            </a:r>
            <a:r>
              <a:rPr lang="uk-UA" sz="3600" b="1" dirty="0" smtClean="0"/>
              <a:t>О</a:t>
            </a:r>
            <a:r>
              <a:rPr lang="uk-UA" sz="3600" b="1" baseline="-25000" dirty="0" smtClean="0"/>
              <a:t>5</a:t>
            </a:r>
            <a:r>
              <a:rPr lang="uk-UA" sz="3600" b="1" dirty="0" smtClean="0"/>
              <a:t>)</a:t>
            </a:r>
            <a:r>
              <a:rPr lang="en-US" sz="3600" b="1" baseline="-25000" dirty="0" smtClean="0"/>
              <a:t>n</a:t>
            </a:r>
            <a:endParaRPr lang="ru-RU" sz="36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365104"/>
            <a:ext cx="266429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Глюкоза, фруктоза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С</a:t>
            </a:r>
            <a:r>
              <a:rPr lang="uk-UA" sz="3600" b="1" baseline="-25000" dirty="0" smtClean="0">
                <a:solidFill>
                  <a:schemeClr val="tx1"/>
                </a:solidFill>
              </a:rPr>
              <a:t>6</a:t>
            </a:r>
            <a:r>
              <a:rPr lang="uk-UA" sz="3600" b="1" dirty="0" smtClean="0">
                <a:solidFill>
                  <a:schemeClr val="tx1"/>
                </a:solidFill>
              </a:rPr>
              <a:t>Н</a:t>
            </a:r>
            <a:r>
              <a:rPr lang="uk-UA" sz="3600" b="1" baseline="-25000" dirty="0" smtClean="0">
                <a:solidFill>
                  <a:schemeClr val="tx1"/>
                </a:solidFill>
              </a:rPr>
              <a:t>12</a:t>
            </a:r>
            <a:r>
              <a:rPr lang="uk-UA" sz="3600" b="1" dirty="0" smtClean="0">
                <a:solidFill>
                  <a:schemeClr val="tx1"/>
                </a:solidFill>
              </a:rPr>
              <a:t>О</a:t>
            </a:r>
            <a:r>
              <a:rPr lang="uk-UA" sz="3600" b="1" baseline="-25000" dirty="0" smtClean="0">
                <a:solidFill>
                  <a:schemeClr val="tx1"/>
                </a:solidFill>
              </a:rPr>
              <a:t>6</a:t>
            </a:r>
            <a:endParaRPr lang="ru-RU" sz="28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Сах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4"/>
            <a:ext cx="2808311" cy="19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800" b="1" dirty="0" smtClean="0"/>
              <a:t>Класифікація вуглеводів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3635896" cy="6469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МОНОСАХАРИДИ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4077072"/>
            <a:ext cx="3240360" cy="6469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ПОЛІСАХАРИДИ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1484784"/>
            <a:ext cx="2808312" cy="6469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ДИСАХАРИДИ</a:t>
            </a:r>
            <a:endParaRPr lang="ru-RU" sz="3200" b="1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912887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97152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вопрос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340768"/>
            <a:ext cx="3132212" cy="313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5400" b="1" dirty="0" smtClean="0"/>
              <a:t>Поширення у природі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052736"/>
            <a:ext cx="7632848" cy="1566982"/>
          </a:xfrm>
          <a:prstGeom prst="downArrowCallout">
            <a:avLst>
              <a:gd name="adj1" fmla="val 20264"/>
              <a:gd name="adj2" fmla="val 25000"/>
              <a:gd name="adj3" fmla="val 14936"/>
              <a:gd name="adj4" fmla="val 797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Глюкоза</a:t>
            </a:r>
            <a:r>
              <a:rPr lang="uk-UA" sz="3200" b="1" dirty="0" smtClean="0"/>
              <a:t> </a:t>
            </a:r>
            <a:r>
              <a:rPr lang="uk-UA" sz="3600" b="1" dirty="0" smtClean="0"/>
              <a:t>міститься у рослинних і тваринних організмах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492896"/>
            <a:ext cx="4680520" cy="4115157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000" b="1" dirty="0" smtClean="0"/>
              <a:t>Фруктах і ягодах;</a:t>
            </a:r>
          </a:p>
          <a:p>
            <a:pPr>
              <a:buFont typeface="Arial" pitchFamily="34" charset="0"/>
              <a:buChar char="•"/>
            </a:pPr>
            <a:r>
              <a:rPr lang="uk-UA" sz="4000" b="1" dirty="0" smtClean="0"/>
              <a:t>Корінні та листках рослин;</a:t>
            </a:r>
          </a:p>
          <a:p>
            <a:pPr>
              <a:buFont typeface="Arial" pitchFamily="34" charset="0"/>
              <a:buChar char="•"/>
            </a:pPr>
            <a:r>
              <a:rPr lang="uk-UA" sz="4000" b="1" dirty="0" smtClean="0"/>
              <a:t>Медові;</a:t>
            </a:r>
          </a:p>
          <a:p>
            <a:pPr>
              <a:buFont typeface="Arial" pitchFamily="34" charset="0"/>
              <a:buChar char="•"/>
            </a:pPr>
            <a:r>
              <a:rPr lang="uk-UA" sz="4000" b="1" dirty="0" smtClean="0"/>
              <a:t>Крові людей і тварин</a:t>
            </a:r>
            <a:endParaRPr lang="ru-RU" sz="4000" b="1" dirty="0"/>
          </a:p>
        </p:txBody>
      </p:sp>
      <p:pic>
        <p:nvPicPr>
          <p:cNvPr id="5" name="Picture 4" descr="Виноград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406617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5400" b="1" dirty="0" smtClean="0"/>
              <a:t>Поширення у природі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124744"/>
            <a:ext cx="7416824" cy="1554778"/>
          </a:xfrm>
          <a:prstGeom prst="downArrowCallout">
            <a:avLst>
              <a:gd name="adj1" fmla="val 25000"/>
              <a:gd name="adj2" fmla="val 25000"/>
              <a:gd name="adj3" fmla="val 12611"/>
              <a:gd name="adj4" fmla="val 807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Сахароза</a:t>
            </a:r>
            <a:r>
              <a:rPr lang="uk-UA" sz="3200" b="1" dirty="0" smtClean="0"/>
              <a:t>  </a:t>
            </a:r>
            <a:r>
              <a:rPr lang="uk-UA" sz="3600" b="1" dirty="0" smtClean="0"/>
              <a:t>міститься переважно у рослинних  організмах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2492896"/>
            <a:ext cx="4680520" cy="4315897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600" b="1" dirty="0" smtClean="0"/>
              <a:t>Цукровому буряку;</a:t>
            </a:r>
          </a:p>
          <a:p>
            <a:pPr>
              <a:buFont typeface="Arial" pitchFamily="34" charset="0"/>
              <a:buChar char="•"/>
            </a:pPr>
            <a:r>
              <a:rPr lang="uk-UA" sz="3600" b="1" dirty="0" smtClean="0"/>
              <a:t>Стеблах цукрової тростини;</a:t>
            </a:r>
          </a:p>
          <a:p>
            <a:pPr>
              <a:buFont typeface="Arial" pitchFamily="34" charset="0"/>
              <a:buChar char="•"/>
            </a:pPr>
            <a:r>
              <a:rPr lang="uk-UA" sz="3600" b="1" dirty="0" smtClean="0"/>
              <a:t>Сокові берези та клена;</a:t>
            </a:r>
          </a:p>
          <a:p>
            <a:pPr>
              <a:buFont typeface="Arial" pitchFamily="34" charset="0"/>
              <a:buChar char="•"/>
            </a:pPr>
            <a:r>
              <a:rPr lang="uk-UA" sz="3600" b="1" dirty="0" smtClean="0"/>
              <a:t>Багатьох плодах і овочах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08920"/>
            <a:ext cx="335382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5400" b="1" dirty="0" smtClean="0"/>
              <a:t>Поширення у природі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4104456" cy="2900422"/>
          </a:xfrm>
          <a:prstGeom prst="downArrowCallout">
            <a:avLst>
              <a:gd name="adj1" fmla="val 20976"/>
              <a:gd name="adj2" fmla="val 25000"/>
              <a:gd name="adj3" fmla="val 9069"/>
              <a:gd name="adj4" fmla="val 878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Крохмаль</a:t>
            </a:r>
            <a:r>
              <a:rPr lang="uk-UA" sz="3200" b="1" dirty="0" smtClean="0"/>
              <a:t> </a:t>
            </a:r>
          </a:p>
          <a:p>
            <a:pPr algn="ctr"/>
            <a:r>
              <a:rPr lang="uk-UA" sz="3200" b="1" dirty="0" smtClean="0"/>
              <a:t>міститься у злакових: рис, пшениця, кукурудза, </a:t>
            </a:r>
          </a:p>
          <a:p>
            <a:pPr algn="ctr"/>
            <a:r>
              <a:rPr lang="uk-UA" sz="3200" b="1" dirty="0" smtClean="0"/>
              <a:t>та картопля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3816424" cy="2397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4008" y="1124744"/>
            <a:ext cx="4320480" cy="2900422"/>
          </a:xfrm>
          <a:prstGeom prst="downArrowCallout">
            <a:avLst>
              <a:gd name="adj1" fmla="val 25000"/>
              <a:gd name="adj2" fmla="val 25000"/>
              <a:gd name="adj3" fmla="val 8398"/>
              <a:gd name="adj4" fmla="val 872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Целюлоза</a:t>
            </a:r>
            <a:r>
              <a:rPr lang="uk-UA" sz="3200" b="1" dirty="0" smtClean="0"/>
              <a:t> </a:t>
            </a:r>
          </a:p>
          <a:p>
            <a:pPr algn="ctr"/>
            <a:r>
              <a:rPr lang="uk-UA" sz="3200" b="1" dirty="0" smtClean="0"/>
              <a:t>будівельний матеріал рослин: утворює оболонки рослинних клітин</a:t>
            </a:r>
            <a:endParaRPr lang="ru-RU" sz="3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960440" cy="2524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96752"/>
            <a:ext cx="4211960" cy="3724751"/>
          </a:xfrm>
          <a:prstGeom prst="verticalScroll">
            <a:avLst>
              <a:gd name="adj" fmla="val 125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Біла кристалічна речовина, солодка на смак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Добре розчиняється у воді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2311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800" b="1" dirty="0" smtClean="0"/>
              <a:t>Фізичні властивості 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2808312" cy="6469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ГЛЮКОЗА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1196752"/>
            <a:ext cx="5364088" cy="4189809"/>
          </a:xfrm>
          <a:prstGeom prst="verticalScroll">
            <a:avLst>
              <a:gd name="adj" fmla="val 1075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Біла кристалічна речовина, солодка на смак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Добре розчинна у воді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При нагріванні до 200</a:t>
            </a:r>
            <a:r>
              <a:rPr lang="uk-UA" sz="3200" baseline="30000" dirty="0" smtClean="0">
                <a:solidFill>
                  <a:srgbClr val="FFFF00"/>
                </a:solidFill>
              </a:rPr>
              <a:t>0</a:t>
            </a:r>
            <a:r>
              <a:rPr lang="uk-UA" sz="3200" dirty="0" smtClean="0">
                <a:solidFill>
                  <a:srgbClr val="FFFF00"/>
                </a:solidFill>
              </a:rPr>
              <a:t>С перетворюється на карамель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052736"/>
            <a:ext cx="2808312" cy="6469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САХАРОЗА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85184"/>
            <a:ext cx="3960440" cy="1595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4024" t="19048" r="10632" b="30952"/>
          <a:stretch>
            <a:fillRect/>
          </a:stretch>
        </p:blipFill>
        <p:spPr bwMode="auto">
          <a:xfrm>
            <a:off x="179512" y="4941168"/>
            <a:ext cx="4197038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96752"/>
            <a:ext cx="4211960" cy="3489008"/>
          </a:xfrm>
          <a:prstGeom prst="verticalScroll">
            <a:avLst>
              <a:gd name="adj" fmla="val 899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Білий аморфний  порошок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Не розчиняється у холодній воді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У гарячій воді утворює клейстер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231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800" b="1" dirty="0" smtClean="0"/>
              <a:t>Фізичні властивості 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2808312" cy="6469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КРОХМАЛЬ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1196752"/>
            <a:ext cx="5148064" cy="3606879"/>
          </a:xfrm>
          <a:prstGeom prst="verticalScroll">
            <a:avLst>
              <a:gd name="adj" fmla="val 1075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Біла тверда речовина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Нерозчинна у воді та більшості органічних розчинників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У воді набухає дуже повільно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052736"/>
            <a:ext cx="2808312" cy="6469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ЦЕЛЮЛОЗА 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869160"/>
            <a:ext cx="388843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3816424" cy="191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495</Words>
  <Application>Microsoft Office PowerPoint</Application>
  <PresentationFormat>Экран (4:3)</PresentationFormat>
  <Paragraphs>137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Вуглеводи: глюкоза, сахароза, крохмаль, целюлоза. Молекулярні формули, фізичні властивості, поширення  і утворення в природі</vt:lpstr>
      <vt:lpstr>Поняття про вуглеводи</vt:lpstr>
      <vt:lpstr>Слайд 3</vt:lpstr>
      <vt:lpstr>Класифікація вуглеводів</vt:lpstr>
      <vt:lpstr>Поширення у природі</vt:lpstr>
      <vt:lpstr>Поширення у природі</vt:lpstr>
      <vt:lpstr>Поширення у природі</vt:lpstr>
      <vt:lpstr>Фізичні властивості </vt:lpstr>
      <vt:lpstr>Фізичні властивості </vt:lpstr>
      <vt:lpstr>Хімічні властивості вуглеводів</vt:lpstr>
      <vt:lpstr>Загальна схема добування цукру</vt:lpstr>
      <vt:lpstr>Порівняйте крохмаль і целюлозу</vt:lpstr>
      <vt:lpstr>Біологічна роль вуглеводів</vt:lpstr>
      <vt:lpstr>Хімічна естафета</vt:lpstr>
      <vt:lpstr>Дякую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Оксана</cp:lastModifiedBy>
  <cp:revision>90</cp:revision>
  <dcterms:created xsi:type="dcterms:W3CDTF">2012-08-20T16:10:27Z</dcterms:created>
  <dcterms:modified xsi:type="dcterms:W3CDTF">2021-04-07T16:17:50Z</dcterms:modified>
</cp:coreProperties>
</file>